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1844675"/>
            <a:ext cx="3124200" cy="2186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220845"/>
            <a:ext cx="617982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3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67280"/>
            <a:ext cx="57734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14980"/>
            <a:ext cx="58756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789045"/>
            <a:ext cx="41490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654550"/>
            <a:ext cx="871537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8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150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7790" y="4177030"/>
            <a:ext cx="54622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0010" y="5048250"/>
            <a:ext cx="565340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08405"/>
            <a:ext cx="1082472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64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53690"/>
            <a:ext cx="18719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35375"/>
            <a:ext cx="18230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378960"/>
            <a:ext cx="10854055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6090" y="1269365"/>
            <a:ext cx="5007610" cy="25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72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49269" y="4540897"/>
            <a:ext cx="314206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5717" y="4540897"/>
            <a:ext cx="304685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7165" y="5646420"/>
            <a:ext cx="64325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7481" y="5951531"/>
            <a:ext cx="314206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650"/>
            <a:ext cx="11340000" cy="5865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3693" y="1503164"/>
            <a:ext cx="561763" cy="37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815" y="2693670"/>
            <a:ext cx="94488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1627" y="2998060"/>
            <a:ext cx="314206" cy="36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5280" y="2988538"/>
            <a:ext cx="304685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0217" y="4407261"/>
            <a:ext cx="504635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720" y="4397740"/>
            <a:ext cx="1018790" cy="48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9889" y="5083297"/>
            <a:ext cx="1066397" cy="46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90" y="1748304"/>
            <a:ext cx="304685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1748304"/>
            <a:ext cx="314205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2930372"/>
            <a:ext cx="571284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785" y="4257675"/>
            <a:ext cx="21151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4785" y="5049520"/>
            <a:ext cx="175260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6045" y="4149725"/>
            <a:ext cx="36277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56045" y="4941570"/>
            <a:ext cx="175260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3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922905"/>
            <a:ext cx="523303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49420"/>
            <a:ext cx="23787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2781300"/>
            <a:ext cx="523303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47665" y="4029710"/>
            <a:ext cx="523303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2350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67526" y="3564151"/>
            <a:ext cx="395306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1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8589" y="2435318"/>
            <a:ext cx="37133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8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9118" y="1566773"/>
            <a:ext cx="361813" cy="39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