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585" y="2132965"/>
            <a:ext cx="4556760" cy="2080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0" y="4509135"/>
            <a:ext cx="65836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3741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196695"/>
            <a:ext cx="11340000" cy="5612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824230"/>
            <a:ext cx="8608060" cy="603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92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5085080"/>
            <a:ext cx="1757680" cy="151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836650"/>
            <a:ext cx="851698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815" y="930275"/>
            <a:ext cx="6244590" cy="536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836756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170" y="4037330"/>
            <a:ext cx="2353945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5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076700"/>
            <a:ext cx="3470275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908405"/>
            <a:ext cx="792277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982980"/>
            <a:ext cx="7035165" cy="55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692505"/>
            <a:ext cx="827074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988820"/>
            <a:ext cx="5184775" cy="457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467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3514" y="2654370"/>
            <a:ext cx="2812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1823" y="2654370"/>
            <a:ext cx="2812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9616" y="3534130"/>
            <a:ext cx="237302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713" y="3525332"/>
            <a:ext cx="281246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7792" y="4396295"/>
            <a:ext cx="2812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73678" y="4396295"/>
            <a:ext cx="281245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9881" y="6129422"/>
            <a:ext cx="2812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79401" y="6129422"/>
            <a:ext cx="272457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4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0665" y="1644015"/>
            <a:ext cx="33197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90" y="2645862"/>
            <a:ext cx="580806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3803" y="2617234"/>
            <a:ext cx="476070" cy="42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120" y="3523615"/>
            <a:ext cx="22898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20554" y="3581047"/>
            <a:ext cx="837884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