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2132965"/>
            <a:ext cx="3139440" cy="2232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4581525"/>
            <a:ext cx="840486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15" y="836650"/>
            <a:ext cx="90260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7075" y="4642485"/>
            <a:ext cx="1065085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2150" y="5453719"/>
            <a:ext cx="2857097" cy="28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9935" y="6204585"/>
            <a:ext cx="701357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764260"/>
            <a:ext cx="8293493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31498" y="4158221"/>
            <a:ext cx="4407877" cy="3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8142" y="4862103"/>
            <a:ext cx="2437214" cy="3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18142" y="5565984"/>
            <a:ext cx="1023630" cy="3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7125" y="6283960"/>
            <a:ext cx="644207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914400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52467" y="3688792"/>
            <a:ext cx="921309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422" y="4541342"/>
            <a:ext cx="1143959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0885" y="5393891"/>
            <a:ext cx="698659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2653" y="5393891"/>
            <a:ext cx="368523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7953" y="5393891"/>
            <a:ext cx="698659" cy="30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93535" y="6238761"/>
            <a:ext cx="253360" cy="30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62653" y="6238761"/>
            <a:ext cx="1358931" cy="32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2541895"/>
            <a:ext cx="1590075" cy="48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6070" y="3219942"/>
            <a:ext cx="542720" cy="42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3258142"/>
            <a:ext cx="437984" cy="37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40050" y="3129247"/>
            <a:ext cx="590327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430" y="3138773"/>
            <a:ext cx="314205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430" y="3757979"/>
            <a:ext cx="304685" cy="37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2292" y="4834444"/>
            <a:ext cx="1152090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1435" y="4834444"/>
            <a:ext cx="304686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1435" y="5453649"/>
            <a:ext cx="304686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795"/>
            <a:ext cx="102174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7560" y="881380"/>
            <a:ext cx="88201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6275" y="881380"/>
            <a:ext cx="88201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15590" y="2625090"/>
            <a:ext cx="1925320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06080" y="2625090"/>
            <a:ext cx="1008380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91078" y="5201637"/>
            <a:ext cx="763521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60232" y="5827900"/>
            <a:ext cx="909362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9685"/>
            <a:ext cx="88389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90802" y="4183659"/>
            <a:ext cx="460131" cy="22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9808" y="4183659"/>
            <a:ext cx="601139" cy="22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3306" y="4183659"/>
            <a:ext cx="601139" cy="22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4145" y="4183659"/>
            <a:ext cx="608559" cy="22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0030" y="4904105"/>
            <a:ext cx="53911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77945" y="4904105"/>
            <a:ext cx="53911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88505" y="4904105"/>
            <a:ext cx="52260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57615" y="4904105"/>
            <a:ext cx="60515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53694" y="6062905"/>
            <a:ext cx="541767" cy="22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33708" y="6062905"/>
            <a:ext cx="400759" cy="22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36367" y="6062905"/>
            <a:ext cx="393338" cy="22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058149" y="6062905"/>
            <a:ext cx="534346" cy="22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935781" y="6062905"/>
            <a:ext cx="400759" cy="22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1915"/>
            <a:ext cx="11340000" cy="26340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140" y="3544925"/>
            <a:ext cx="11340000" cy="3984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69054" y="4907932"/>
            <a:ext cx="3875214" cy="4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9085" y="5889625"/>
            <a:ext cx="83362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1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50085" y="3938905"/>
            <a:ext cx="67779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9610" y="4919980"/>
            <a:ext cx="969010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3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3578860"/>
            <a:ext cx="59035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4561205"/>
            <a:ext cx="71240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