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365625"/>
            <a:ext cx="535686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6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224000"/>
            <a:ext cx="11340000" cy="52975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9748" y="3367779"/>
            <a:ext cx="7026801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4234819"/>
            <a:ext cx="3361057" cy="3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284" y="5130443"/>
            <a:ext cx="2970680" cy="3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495" y="5969000"/>
            <a:ext cx="63703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2205355"/>
            <a:ext cx="357759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4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7833" y="3455405"/>
            <a:ext cx="5055869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4323174"/>
            <a:ext cx="2399395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5210175"/>
            <a:ext cx="30943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860" y="6032500"/>
            <a:ext cx="89236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141345"/>
            <a:ext cx="357759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378780"/>
            <a:ext cx="4951133" cy="3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208275"/>
            <a:ext cx="9388110" cy="4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5085442"/>
            <a:ext cx="7188664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348865"/>
            <a:ext cx="357759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750"/>
            <a:ext cx="987067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9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9647" y="2387536"/>
            <a:ext cx="1418690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5138" y="3245882"/>
            <a:ext cx="752191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108" y="3245882"/>
            <a:ext cx="304685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6272" y="4104228"/>
            <a:ext cx="1171133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715" y="5820921"/>
            <a:ext cx="866448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2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695" y="836650"/>
            <a:ext cx="83852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682" y="4048904"/>
            <a:ext cx="844857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2802" y="4048904"/>
            <a:ext cx="753331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6539" y="4048904"/>
            <a:ext cx="436509" cy="2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1490" y="4048904"/>
            <a:ext cx="760372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2267" y="4048904"/>
            <a:ext cx="422428" cy="27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2682" y="4746301"/>
            <a:ext cx="830776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52802" y="4746301"/>
            <a:ext cx="1267286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1490" y="4746301"/>
            <a:ext cx="1260246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92682" y="5429610"/>
            <a:ext cx="844857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52802" y="5429610"/>
            <a:ext cx="1267286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11490" y="5429610"/>
            <a:ext cx="760372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42267" y="5429610"/>
            <a:ext cx="436509" cy="27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92682" y="6119963"/>
            <a:ext cx="830776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52802" y="6119963"/>
            <a:ext cx="1260246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1490" y="6119963"/>
            <a:ext cx="1267286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1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30680" y="3329696"/>
            <a:ext cx="999748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949" y="4673150"/>
            <a:ext cx="1009269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0151" y="3264214"/>
            <a:ext cx="695062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5371164"/>
            <a:ext cx="390377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093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2133" y="4662000"/>
            <a:ext cx="4666799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9375" y="5454015"/>
            <a:ext cx="9634220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6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341120"/>
            <a:ext cx="447230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