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5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2132965"/>
            <a:ext cx="3139440" cy="2232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4509135"/>
            <a:ext cx="864108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86372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8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291530"/>
            <a:ext cx="1989974" cy="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177961"/>
            <a:ext cx="2189924" cy="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045329"/>
            <a:ext cx="3389622" cy="3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912698"/>
            <a:ext cx="3637178" cy="3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751195"/>
            <a:ext cx="103568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2061210"/>
            <a:ext cx="3381375" cy="251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0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4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2965" y="1992630"/>
            <a:ext cx="625602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53410"/>
            <a:ext cx="164719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06030" y="3199765"/>
            <a:ext cx="339534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234815"/>
            <a:ext cx="40640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719798" y="4263659"/>
            <a:ext cx="552241" cy="5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376775" y="4311303"/>
            <a:ext cx="390377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338690" y="5264174"/>
            <a:ext cx="1114005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6169402"/>
            <a:ext cx="4217984" cy="4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8" grpId="0" bldLvl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73175"/>
            <a:ext cx="99364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6546" y="1941436"/>
            <a:ext cx="4154800" cy="44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6546" y="2842921"/>
            <a:ext cx="1209730" cy="35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3079" y="2784492"/>
            <a:ext cx="3779365" cy="44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6835" y="3652588"/>
            <a:ext cx="483892" cy="44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7472" y="3694324"/>
            <a:ext cx="333718" cy="37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93811" y="4470603"/>
            <a:ext cx="4121428" cy="44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75028" y="5338699"/>
            <a:ext cx="483892" cy="44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90456" y="6223490"/>
            <a:ext cx="342061" cy="36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87434" y="6165061"/>
            <a:ext cx="709152" cy="43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0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4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430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39222"/>
            <a:ext cx="3913299" cy="4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30530"/>
            <a:ext cx="1742418" cy="35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001770"/>
            <a:ext cx="609155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5085080"/>
            <a:ext cx="11567160" cy="184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625" y="836650"/>
            <a:ext cx="98519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01411" y="3824446"/>
            <a:ext cx="5227882" cy="38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2629" y="4577603"/>
            <a:ext cx="4152527" cy="38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2629" y="5330760"/>
            <a:ext cx="1629577" cy="38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7880" y="6108700"/>
            <a:ext cx="917638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0795"/>
            <a:ext cx="845633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4849" y="4312625"/>
            <a:ext cx="3940611" cy="32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1140" y="4959100"/>
            <a:ext cx="1945455" cy="32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1390" y="5484495"/>
            <a:ext cx="164211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6785" y="6273165"/>
            <a:ext cx="47409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