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4437380"/>
            <a:ext cx="50596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6903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7178" y="4539240"/>
            <a:ext cx="3671169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3259" y="5356986"/>
            <a:ext cx="2944115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3259" y="6201691"/>
            <a:ext cx="2567125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8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778583"/>
            <a:ext cx="3675264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36941"/>
            <a:ext cx="3227758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14215"/>
            <a:ext cx="11029315" cy="193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052830"/>
            <a:ext cx="27051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459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40915"/>
            <a:ext cx="615315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71240"/>
            <a:ext cx="4436745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66665"/>
            <a:ext cx="68897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851698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99075" y="5379748"/>
            <a:ext cx="829529" cy="34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2278" y="6138295"/>
            <a:ext cx="228835" cy="27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97257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4109" y="1122694"/>
            <a:ext cx="3838039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4184" y="1931792"/>
            <a:ext cx="5961210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9310" y="2797810"/>
            <a:ext cx="434086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7383" y="3574505"/>
            <a:ext cx="1175909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9761" y="5846516"/>
            <a:ext cx="481796" cy="3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30390" y="5704840"/>
            <a:ext cx="139573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933190"/>
            <a:ext cx="2635250" cy="252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9685"/>
            <a:ext cx="108103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1012" y="2988075"/>
            <a:ext cx="1071047" cy="42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415" y="3751096"/>
            <a:ext cx="1016587" cy="45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1325" y="4595870"/>
            <a:ext cx="5037551" cy="42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6849" y="5395226"/>
            <a:ext cx="5890758" cy="43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12373" y="6203666"/>
            <a:ext cx="5082936" cy="43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8190" y="2205990"/>
            <a:ext cx="2413635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856" y="3187450"/>
            <a:ext cx="199949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0680" y="3263701"/>
            <a:ext cx="1256826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8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63590" y="3338195"/>
            <a:ext cx="494919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8255" y="4509135"/>
            <a:ext cx="494919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8210" y="5589270"/>
            <a:ext cx="494919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450" y="2100580"/>
            <a:ext cx="63639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6750" y="3015678"/>
            <a:ext cx="2389874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3854335"/>
            <a:ext cx="2685037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903276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69515" y="3676015"/>
            <a:ext cx="426783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822" y="4799345"/>
            <a:ext cx="1714025" cy="25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5822" y="5452189"/>
            <a:ext cx="2047729" cy="31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3280" y="6150610"/>
            <a:ext cx="65608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