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365625"/>
            <a:ext cx="563880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4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52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39340"/>
            <a:ext cx="511302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63950"/>
            <a:ext cx="8399780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650"/>
            <a:ext cx="869774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15723" y="4548909"/>
            <a:ext cx="233692" cy="28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4380" y="4782820"/>
            <a:ext cx="90297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15723" y="5023902"/>
            <a:ext cx="226389" cy="28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54220" y="5732780"/>
            <a:ext cx="734695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40780" y="5966582"/>
            <a:ext cx="876347" cy="30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63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8211" y="2985510"/>
            <a:ext cx="1114005" cy="48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594" y="2985510"/>
            <a:ext cx="1114005" cy="48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5894" y="3966243"/>
            <a:ext cx="314206" cy="37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80795"/>
            <a:ext cx="105675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2630" y="1049655"/>
            <a:ext cx="9004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8235" y="1699260"/>
            <a:ext cx="90233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636" y="2543227"/>
            <a:ext cx="248439" cy="34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4685" y="3377708"/>
            <a:ext cx="1011505" cy="42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7454" y="4709327"/>
            <a:ext cx="976014" cy="42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91214" y="5392891"/>
            <a:ext cx="993759" cy="42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795"/>
            <a:ext cx="87293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89385" y="2528480"/>
            <a:ext cx="205225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1159" y="2535815"/>
            <a:ext cx="652322" cy="3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855" y="3489325"/>
            <a:ext cx="83121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4770" y="3724275"/>
            <a:ext cx="87630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96995" y="4677410"/>
            <a:ext cx="63754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09054" y="4912355"/>
            <a:ext cx="652323" cy="3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74726" y="6093290"/>
            <a:ext cx="872206" cy="30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89170" y="6093290"/>
            <a:ext cx="674311" cy="30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64757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58875" y="4941570"/>
            <a:ext cx="547116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3480" y="6090285"/>
            <a:ext cx="728789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1622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1900" y="4594860"/>
            <a:ext cx="324548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0155" y="5774690"/>
            <a:ext cx="623506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0458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11580" y="4497705"/>
            <a:ext cx="292163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7455" y="5771515"/>
            <a:ext cx="605599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61338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48080" y="4111625"/>
            <a:ext cx="330517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5095" y="4111625"/>
            <a:ext cx="410908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48080" y="5263515"/>
            <a:ext cx="885126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