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364990"/>
            <a:ext cx="518922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17432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2326" y="2891152"/>
            <a:ext cx="2618342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2580" y="3688080"/>
            <a:ext cx="2383155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5085080"/>
            <a:ext cx="7960360" cy="125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" y="1008100"/>
            <a:ext cx="9570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760" y="3213100"/>
            <a:ext cx="2359660" cy="27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4980" y="3460115"/>
            <a:ext cx="541972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6400" y="4149090"/>
            <a:ext cx="607631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44980" y="5373370"/>
            <a:ext cx="607631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4600" y="6093460"/>
            <a:ext cx="607631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963926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50317" y="5042790"/>
            <a:ext cx="356110" cy="30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0317" y="6078795"/>
            <a:ext cx="364204" cy="30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1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5340" y="1777454"/>
            <a:ext cx="428463" cy="37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340" y="3332853"/>
            <a:ext cx="428463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911603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79625" y="3509645"/>
            <a:ext cx="318643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8940" y="4552950"/>
            <a:ext cx="318643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18895" y="5704840"/>
            <a:ext cx="318643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071235" y="3401060"/>
            <a:ext cx="318643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55335" y="4552950"/>
            <a:ext cx="318643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782945" y="5704840"/>
            <a:ext cx="318643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8405"/>
            <a:ext cx="876748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44370" y="2997200"/>
            <a:ext cx="806259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004945"/>
            <a:ext cx="806259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5370" y="5013325"/>
            <a:ext cx="806259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2980" y="6165215"/>
            <a:ext cx="806259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2550"/>
            <a:ext cx="1002840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31315" y="3284855"/>
            <a:ext cx="806259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27125" y="4580890"/>
            <a:ext cx="806259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82980" y="5733415"/>
            <a:ext cx="216090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439920" y="5733415"/>
            <a:ext cx="415925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86215" cy="58680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6990" y="2708910"/>
            <a:ext cx="447103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077335"/>
            <a:ext cx="447103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-96520" y="5085080"/>
            <a:ext cx="803846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750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