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653280"/>
            <a:ext cx="65608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188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-11430" y="2987675"/>
            <a:ext cx="320992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102735"/>
            <a:ext cx="10728960" cy="203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930" y="1052830"/>
            <a:ext cx="5108575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152265" y="2708910"/>
            <a:ext cx="512064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42090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3933190"/>
            <a:ext cx="410908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44820" y="6079787"/>
            <a:ext cx="7183578" cy="63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869180"/>
            <a:ext cx="410908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9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5727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09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7625" y="2771775"/>
            <a:ext cx="4370705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221480"/>
            <a:ext cx="8420100" cy="146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34152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27540" y="3922783"/>
            <a:ext cx="243125" cy="3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7479" y="3922783"/>
            <a:ext cx="277856" cy="3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0174" y="4496543"/>
            <a:ext cx="277857" cy="3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4600" y="4496543"/>
            <a:ext cx="512300" cy="3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2474" y="5487583"/>
            <a:ext cx="277857" cy="3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76600" y="5765770"/>
            <a:ext cx="382054" cy="33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40851" y="5765770"/>
            <a:ext cx="520983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22474" y="6061343"/>
            <a:ext cx="286540" cy="3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809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8979" y="1586222"/>
            <a:ext cx="289665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6489" y="1586222"/>
            <a:ext cx="298717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0543" y="1595277"/>
            <a:ext cx="289665" cy="34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2474" y="1876000"/>
            <a:ext cx="398290" cy="34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8979" y="2183888"/>
            <a:ext cx="289665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45541" y="2183888"/>
            <a:ext cx="298717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71491" y="2183888"/>
            <a:ext cx="298717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5707" y="3225277"/>
            <a:ext cx="543122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16676" y="3225277"/>
            <a:ext cx="289665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04556" y="3515055"/>
            <a:ext cx="407342" cy="34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24521" y="3524111"/>
            <a:ext cx="298717" cy="34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83384" y="3813888"/>
            <a:ext cx="280613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07623" y="3813888"/>
            <a:ext cx="298717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53663" y="5951000"/>
            <a:ext cx="3638923" cy="47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33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68715" y="3490672"/>
            <a:ext cx="590327" cy="37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8660" y="2723515"/>
            <a:ext cx="931545" cy="14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3930" y="4995545"/>
            <a:ext cx="1039495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67455" y="5204962"/>
            <a:ext cx="304686" cy="37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9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95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02317" y="1985811"/>
            <a:ext cx="590327" cy="37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4605" y="1341120"/>
            <a:ext cx="921385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3480" y="3404870"/>
            <a:ext cx="859155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0000" y="3395345"/>
            <a:ext cx="886460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83809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0439" y="2756074"/>
            <a:ext cx="429539" cy="30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0565" y="2756074"/>
            <a:ext cx="421278" cy="30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3480" y="4318119"/>
            <a:ext cx="363456" cy="4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3480" y="4392502"/>
            <a:ext cx="363456" cy="4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7524" y="4318119"/>
            <a:ext cx="371716" cy="4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7524" y="4392502"/>
            <a:ext cx="371716" cy="4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18261" y="5731398"/>
            <a:ext cx="429539" cy="30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40565" y="5731398"/>
            <a:ext cx="421278" cy="30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1863" y="2452269"/>
            <a:ext cx="1037833" cy="42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9345" y="3747190"/>
            <a:ext cx="1075919" cy="51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6397" y="4442257"/>
            <a:ext cx="504634" cy="43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075" y="4470822"/>
            <a:ext cx="504634" cy="42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57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16685" y="3803015"/>
            <a:ext cx="577024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5157470"/>
            <a:ext cx="5561965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2025-07-03T09:15:29Z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