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E2E3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39920" y="2132965"/>
            <a:ext cx="3261360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4437380"/>
            <a:ext cx="7505700" cy="7391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15" y="764260"/>
            <a:ext cx="846227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32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3920" y="3045460"/>
            <a:ext cx="600646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2495" y="3865245"/>
            <a:ext cx="9639300" cy="133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20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2020" y="3711575"/>
            <a:ext cx="449326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0595" y="4493260"/>
            <a:ext cx="10280015" cy="185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24041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90983" y="2163190"/>
            <a:ext cx="884472" cy="294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65966" y="2155428"/>
            <a:ext cx="442236" cy="294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01325" y="4321000"/>
            <a:ext cx="830163" cy="38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4992" y="4600428"/>
            <a:ext cx="799128" cy="294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 bwMode="white">
          <a:xfrm>
            <a:off x="2783840" y="4535805"/>
            <a:ext cx="798830" cy="412115"/>
          </a:xfrm>
          <a:prstGeom prst="rect">
            <a:avLst/>
          </a:prstGeom>
          <a:solidFill>
            <a:srgbClr val="E1E2E3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 bwMode="white">
          <a:xfrm>
            <a:off x="6887845" y="4321175"/>
            <a:ext cx="798830" cy="412115"/>
          </a:xfrm>
          <a:prstGeom prst="rect">
            <a:avLst/>
          </a:prstGeom>
          <a:solidFill>
            <a:srgbClr val="E1E2E3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2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980160"/>
            <a:ext cx="9060620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699885" y="3484245"/>
            <a:ext cx="2784475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69831" y="4191957"/>
            <a:ext cx="2183373" cy="41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81225" y="4191957"/>
            <a:ext cx="2168158" cy="410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162223" y="5615195"/>
            <a:ext cx="844440" cy="410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1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629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88211" y="1462542"/>
            <a:ext cx="1114005" cy="515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97732" y="3237295"/>
            <a:ext cx="1037833" cy="515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3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70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0125" y="1424181"/>
            <a:ext cx="1066397" cy="514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0352" y="1424181"/>
            <a:ext cx="1114004" cy="524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67707" y="2310699"/>
            <a:ext cx="1142569" cy="524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908405"/>
            <a:ext cx="11340000" cy="58318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63750" y="6092825"/>
            <a:ext cx="184467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4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55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9647" y="1405332"/>
            <a:ext cx="1056876" cy="515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5516" y="1405332"/>
            <a:ext cx="1037833" cy="515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29420" y="2201545"/>
            <a:ext cx="59626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925165"/>
            <a:ext cx="11340000" cy="193138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68904" y="3231127"/>
            <a:ext cx="495113" cy="50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68</cp:revision>
  <dcterms:created xsi:type="dcterms:W3CDTF">2015-09-16T06:44:00Z</dcterms:created>
  <dcterms:modified xsi:type="dcterms:W3CDTF">2025-07-03T10:35:15Z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