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2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84065" y="2132965"/>
            <a:ext cx="3101340" cy="21640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4653280"/>
            <a:ext cx="6416040" cy="8305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607237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09077" y="3922845"/>
            <a:ext cx="3664038" cy="33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3866" y="4581277"/>
            <a:ext cx="1972943" cy="33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83640" y="5290185"/>
            <a:ext cx="3141345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62050" y="5912485"/>
            <a:ext cx="7018020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89685"/>
            <a:ext cx="1104280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081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2816120"/>
            <a:ext cx="2656473" cy="438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731351"/>
            <a:ext cx="2894508" cy="409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589145"/>
            <a:ext cx="809561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692505"/>
            <a:ext cx="9136993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947330" y="3526656"/>
            <a:ext cx="690451" cy="29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31281" y="3780117"/>
            <a:ext cx="452630" cy="30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36103" y="4548180"/>
            <a:ext cx="475645" cy="29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12186" y="4548180"/>
            <a:ext cx="682781" cy="322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25118" y="5316243"/>
            <a:ext cx="698124" cy="29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451714" y="6084306"/>
            <a:ext cx="698124" cy="307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541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83526" y="2530222"/>
            <a:ext cx="590327" cy="381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58236" y="2530222"/>
            <a:ext cx="580807" cy="381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73501" y="4437115"/>
            <a:ext cx="561763" cy="371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49168" y="6344009"/>
            <a:ext cx="580806" cy="371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80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443173" y="2967241"/>
            <a:ext cx="428463" cy="37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43173" y="4872422"/>
            <a:ext cx="428463" cy="37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78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05340" y="2521192"/>
            <a:ext cx="428463" cy="36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05340" y="4428829"/>
            <a:ext cx="428463" cy="36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764260"/>
            <a:ext cx="1066527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13585" y="4418965"/>
            <a:ext cx="244221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75460" y="5517515"/>
            <a:ext cx="2442210" cy="127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527800" y="4149090"/>
            <a:ext cx="2442210" cy="127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456045" y="5733415"/>
            <a:ext cx="2442210" cy="127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7" grpId="0" bldLvl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6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491230"/>
            <a:ext cx="208280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87340" y="3491230"/>
            <a:ext cx="436562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380" y="4365625"/>
            <a:ext cx="1937385" cy="110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87304" y="4643884"/>
            <a:ext cx="714105" cy="333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709360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07696" y="3627000"/>
            <a:ext cx="2472774" cy="34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5077" y="4482000"/>
            <a:ext cx="1798381" cy="30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85077" y="5256000"/>
            <a:ext cx="1312818" cy="41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58265" y="5892800"/>
            <a:ext cx="586359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906011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89990" y="3987800"/>
            <a:ext cx="6583680" cy="82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27760" y="5157470"/>
            <a:ext cx="7089775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89990" y="6231255"/>
            <a:ext cx="640334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2025-07-03T12:03:48Z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