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861310"/>
            <a:ext cx="7543800" cy="1135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2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59510" y="2792095"/>
            <a:ext cx="103212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510" y="3629660"/>
            <a:ext cx="1032129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4351020"/>
            <a:ext cx="1042733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0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320" y="2528570"/>
            <a:ext cx="102857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3233655"/>
            <a:ext cx="9826095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795" y="3623945"/>
            <a:ext cx="98069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5320" y="4346575"/>
            <a:ext cx="97974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795" y="5166995"/>
            <a:ext cx="1114679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9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599" y="2405485"/>
            <a:ext cx="9826095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270" y="2834005"/>
            <a:ext cx="98164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270" y="3578860"/>
            <a:ext cx="1027811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795" y="4330065"/>
            <a:ext cx="111588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599" y="2340113"/>
            <a:ext cx="9826095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42" y="2778927"/>
            <a:ext cx="9807052" cy="2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236819"/>
            <a:ext cx="9807052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3694712"/>
            <a:ext cx="9807052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95" y="4133215"/>
            <a:ext cx="114020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3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4395" y="2500630"/>
            <a:ext cx="97415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3331845"/>
            <a:ext cx="15868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163" y="4037693"/>
            <a:ext cx="9797531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270" y="4476750"/>
            <a:ext cx="100114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078" y="2386391"/>
            <a:ext cx="9835617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20" y="2840355"/>
            <a:ext cx="1041527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3474720"/>
            <a:ext cx="1041527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120" y="4282423"/>
            <a:ext cx="9816574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6270" y="4646930"/>
            <a:ext cx="99060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5795" y="5168265"/>
            <a:ext cx="1068006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2" grpId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9924" y="2100718"/>
            <a:ext cx="190428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2100718"/>
            <a:ext cx="323727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065" y="2100718"/>
            <a:ext cx="628413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4332" y="2262720"/>
            <a:ext cx="342770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3305" y="2739390"/>
            <a:ext cx="4953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8335" y="2739390"/>
            <a:ext cx="47244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0015" y="2739390"/>
            <a:ext cx="82677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95818" y="3530149"/>
            <a:ext cx="637934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78740" y="3997097"/>
            <a:ext cx="485591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58891" y="3968508"/>
            <a:ext cx="590327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57732" y="4473574"/>
            <a:ext cx="656977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43355" y="4869180"/>
            <a:ext cx="5721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28210" y="4869180"/>
            <a:ext cx="5721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234206" y="5741003"/>
            <a:ext cx="333249" cy="1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948060" y="5741003"/>
            <a:ext cx="199949" cy="1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7" grpId="0" animBg="1"/>
      <p:bldP spid="18" grpId="0" animBg="1"/>
      <p:bldP spid="19" grpId="0" animBg="1"/>
      <p:bldP spid="21" grpId="0" animBg="1"/>
      <p:bldP spid="22" grpId="0" bldLvl="0" animBg="1"/>
      <p:bldP spid="23" grpId="0" bldLvl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5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1065" y="1853565"/>
            <a:ext cx="5537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8260" y="1853565"/>
            <a:ext cx="58102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2947" y="2645148"/>
            <a:ext cx="495113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0201" y="3112506"/>
            <a:ext cx="628413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5617" y="3589401"/>
            <a:ext cx="628413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24382" y="3589401"/>
            <a:ext cx="761712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91788" y="4056759"/>
            <a:ext cx="485591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91284" y="4056759"/>
            <a:ext cx="485591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11234" y="5325300"/>
            <a:ext cx="628413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4365625"/>
            <a:ext cx="1866900" cy="170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8816" y="1891674"/>
            <a:ext cx="333248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7858" y="2349509"/>
            <a:ext cx="295163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8337" y="3036260"/>
            <a:ext cx="304685" cy="1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8816" y="3694397"/>
            <a:ext cx="304685" cy="1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28816" y="4333457"/>
            <a:ext cx="304685" cy="1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1052830"/>
            <a:ext cx="17526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5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16020" y="2084510"/>
            <a:ext cx="209471" cy="21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068675"/>
            <a:ext cx="11340000" cy="33654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47684" y="3259354"/>
            <a:ext cx="228513" cy="2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6071" y="5433100"/>
            <a:ext cx="257078" cy="2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16675" y="2082175"/>
            <a:ext cx="218992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065" y="3150126"/>
            <a:ext cx="228513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8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035935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861435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55820" y="2936240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84065" y="3717290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40370" y="3035935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968615" y="3861435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27760" y="5373370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56005" y="6021705"/>
            <a:ext cx="14547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28210" y="5373370"/>
            <a:ext cx="21869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656455" y="6021705"/>
            <a:ext cx="21869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184515" y="5373370"/>
            <a:ext cx="21869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112760" y="6021705"/>
            <a:ext cx="21869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28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163" y="2883394"/>
            <a:ext cx="2494609" cy="2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607" y="2892931"/>
            <a:ext cx="904534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836" y="2759417"/>
            <a:ext cx="2589823" cy="4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455599"/>
            <a:ext cx="771234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7607" y="3455599"/>
            <a:ext cx="780755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836" y="3455599"/>
            <a:ext cx="895012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163" y="4962406"/>
            <a:ext cx="1028312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7128" y="4962406"/>
            <a:ext cx="895012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24836" y="4962406"/>
            <a:ext cx="1152090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163" y="5391560"/>
            <a:ext cx="1028312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87607" y="5391560"/>
            <a:ext cx="771234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24836" y="5391560"/>
            <a:ext cx="904534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72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213100"/>
            <a:ext cx="760730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