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1585" y="2132965"/>
            <a:ext cx="4556760" cy="2080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4509135"/>
            <a:ext cx="692658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0795"/>
            <a:ext cx="1124882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55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25" y="2996565"/>
            <a:ext cx="10182860" cy="38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3285490"/>
            <a:ext cx="10504170" cy="329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692505"/>
            <a:ext cx="59618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42975"/>
            <a:ext cx="11340000" cy="51342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7231" y="1671730"/>
            <a:ext cx="476070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7205" y="2567128"/>
            <a:ext cx="1123526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2193" y="2548077"/>
            <a:ext cx="476070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1790" y="3443476"/>
            <a:ext cx="1133047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5291" y="4291246"/>
            <a:ext cx="476070" cy="4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73528" y="4281721"/>
            <a:ext cx="466549" cy="4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39573" y="4262670"/>
            <a:ext cx="780754" cy="4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17205" y="5196170"/>
            <a:ext cx="1123526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01236" y="5158068"/>
            <a:ext cx="457027" cy="4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5777230"/>
            <a:ext cx="1480185" cy="94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519823"/>
            <a:ext cx="1123526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1491195"/>
            <a:ext cx="476070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317" y="2397752"/>
            <a:ext cx="1152090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969" y="3247053"/>
            <a:ext cx="476070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906" y="3256595"/>
            <a:ext cx="495113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3602" y="3208882"/>
            <a:ext cx="780754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4153609"/>
            <a:ext cx="1152090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077335"/>
            <a:ext cx="3897630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548360"/>
            <a:ext cx="105707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6799" y="1649164"/>
            <a:ext cx="426025" cy="42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313" y="2510278"/>
            <a:ext cx="408273" cy="33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1056" y="2448136"/>
            <a:ext cx="736666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381" y="2501400"/>
            <a:ext cx="1056184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9660" y="3180715"/>
            <a:ext cx="20866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98485" y="3327004"/>
            <a:ext cx="408272" cy="33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7875" y="3967480"/>
            <a:ext cx="21793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89770" y="4143730"/>
            <a:ext cx="1056184" cy="34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20533" y="4960456"/>
            <a:ext cx="408273" cy="33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48847" y="4960456"/>
            <a:ext cx="1047309" cy="34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5445125"/>
            <a:ext cx="1924685" cy="123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03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709545"/>
            <a:ext cx="7307580" cy="3985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45" y="1916785"/>
            <a:ext cx="11340000" cy="157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84622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0310" y="2217420"/>
            <a:ext cx="19748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5205" y="2259823"/>
            <a:ext cx="973410" cy="27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0310" y="3455035"/>
            <a:ext cx="191389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2837" y="3497437"/>
            <a:ext cx="1165250" cy="27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4441" y="4692375"/>
            <a:ext cx="1861558" cy="37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2837" y="4735052"/>
            <a:ext cx="1165250" cy="27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4280" y="5937250"/>
            <a:ext cx="192278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45205" y="5979779"/>
            <a:ext cx="973410" cy="27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925445"/>
            <a:ext cx="3044825" cy="166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6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5440" y="2406167"/>
            <a:ext cx="8788261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3321393"/>
            <a:ext cx="2399395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4150816"/>
            <a:ext cx="2599345" cy="4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7555" y="5008880"/>
            <a:ext cx="94761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132965"/>
            <a:ext cx="193548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