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1988820"/>
            <a:ext cx="3093720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6872"/>
          <a:stretch>
            <a:fillRect/>
          </a:stretch>
        </p:blipFill>
        <p:spPr>
          <a:xfrm>
            <a:off x="2639695" y="4221480"/>
            <a:ext cx="684085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24940"/>
            <a:ext cx="11340000" cy="55899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54660" y="2826385"/>
            <a:ext cx="392938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0515" y="4050030"/>
            <a:ext cx="8243570" cy="248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764260"/>
            <a:ext cx="817541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927985" y="3789045"/>
            <a:ext cx="3929380" cy="140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67940" y="5301615"/>
            <a:ext cx="392938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495550" y="6042025"/>
            <a:ext cx="392938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727430"/>
            <a:ext cx="837583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61030" y="4709795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55820" y="4581525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312535" y="4653280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968615" y="4581525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072130" y="5733415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655820" y="5805805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168390" y="5733415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836650"/>
            <a:ext cx="886488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352040" y="4509135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935730" y="4437380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92445" y="4437380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176135" y="4509135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688705" y="4437380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423795" y="5733415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08120" y="5661660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92445" y="5661660"/>
            <a:ext cx="6375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30" y="2034260"/>
            <a:ext cx="11340000" cy="3062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4784" y="3369914"/>
            <a:ext cx="1999496" cy="48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4557" y="4161767"/>
            <a:ext cx="314206" cy="10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4557" y="4114065"/>
            <a:ext cx="4751183" cy="52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692505"/>
            <a:ext cx="1069954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30938" y="2354955"/>
            <a:ext cx="296460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3642" y="2354955"/>
            <a:ext cx="296460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7036" y="2354955"/>
            <a:ext cx="287477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8978" y="2939059"/>
            <a:ext cx="530036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9232" y="2939059"/>
            <a:ext cx="530036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41101" y="3828694"/>
            <a:ext cx="287477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94822" y="3828694"/>
            <a:ext cx="287477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20412" y="3828694"/>
            <a:ext cx="530036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17962" y="4421785"/>
            <a:ext cx="287477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19232" y="4421785"/>
            <a:ext cx="296461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39922" y="5311420"/>
            <a:ext cx="278493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02626" y="5311420"/>
            <a:ext cx="287477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19232" y="5311420"/>
            <a:ext cx="530036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08978" y="5886538"/>
            <a:ext cx="530036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518053" y="5886538"/>
            <a:ext cx="296460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1412595"/>
            <a:ext cx="11340000" cy="4615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3840" y="1629410"/>
            <a:ext cx="999490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7845" y="1651000"/>
            <a:ext cx="1119505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05605" y="3453505"/>
            <a:ext cx="1047355" cy="44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28829" y="3424894"/>
            <a:ext cx="1094962" cy="4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48577" y="4197388"/>
            <a:ext cx="1066397" cy="4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34572" y="4903123"/>
            <a:ext cx="1094962" cy="49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2655"/>
            <a:ext cx="871926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57320" y="5369560"/>
            <a:ext cx="57848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5295" y="5369560"/>
            <a:ext cx="57848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0465" y="5604228"/>
            <a:ext cx="234270" cy="28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412595"/>
            <a:ext cx="11340000" cy="44035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50460" y="3689985"/>
            <a:ext cx="4382770" cy="160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4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3501390"/>
            <a:ext cx="1996440" cy="315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70</cp:revision>
  <dcterms:created xsi:type="dcterms:W3CDTF">2015-09-16T06:44:00Z</dcterms:created>
  <dcterms:modified xsi:type="dcterms:W3CDTF">2025-07-02T16:56:59Z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