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9920" y="2132965"/>
            <a:ext cx="326136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509135"/>
            <a:ext cx="5425440" cy="1135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4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2241" y="3471635"/>
            <a:ext cx="6017531" cy="36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070" y="4300220"/>
            <a:ext cx="77851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66245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7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30308"/>
            <a:ext cx="1732896" cy="36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17262"/>
            <a:ext cx="1923324" cy="36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046855"/>
            <a:ext cx="81654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36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908405"/>
            <a:ext cx="89383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1396" y="4289454"/>
            <a:ext cx="240157" cy="3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4620" y="4296968"/>
            <a:ext cx="240157" cy="29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2696" y="4296968"/>
            <a:ext cx="682947" cy="30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3562" y="4296968"/>
            <a:ext cx="247662" cy="28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6648" y="4289454"/>
            <a:ext cx="675443" cy="31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934" y="4289995"/>
            <a:ext cx="9464282" cy="45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5213602"/>
            <a:ext cx="2132795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5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54962" y="2463489"/>
            <a:ext cx="9026297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3359735"/>
            <a:ext cx="1409168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4284584"/>
            <a:ext cx="2656473" cy="36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891" y="5133158"/>
            <a:ext cx="2132795" cy="4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0120" y="6019800"/>
            <a:ext cx="96443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20044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31987" y="3338758"/>
            <a:ext cx="5523356" cy="31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738" y="4080955"/>
            <a:ext cx="2950940" cy="30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2563" y="4792228"/>
            <a:ext cx="1753569" cy="33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2450" y="5503545"/>
            <a:ext cx="8852535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9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39647" y="5496213"/>
            <a:ext cx="856926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894" y="5505749"/>
            <a:ext cx="295163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377" y="5505749"/>
            <a:ext cx="856926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2846" y="5496213"/>
            <a:ext cx="561763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7192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2626" y="3663505"/>
            <a:ext cx="3528702" cy="26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541" y="4308179"/>
            <a:ext cx="3104086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675" y="4896485"/>
            <a:ext cx="387286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4860" y="5601970"/>
            <a:ext cx="776922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899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2241" y="3388760"/>
            <a:ext cx="6741159" cy="36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070" y="4218305"/>
            <a:ext cx="84131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2025-07-03T10:36:49Z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