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11040" y="2205355"/>
            <a:ext cx="3169920" cy="21793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4700" y="4509135"/>
            <a:ext cx="556260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836650"/>
            <a:ext cx="11103812" cy="586800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1919605" y="2780665"/>
            <a:ext cx="7169150" cy="972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15415" y="4004945"/>
            <a:ext cx="7169150" cy="972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99515" y="5085080"/>
            <a:ext cx="7169150" cy="972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27760" y="6092825"/>
            <a:ext cx="9466580" cy="972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" grpId="0" bldLvl="0" animBg="1"/>
      <p:bldP spid="19" grpId="0" bldLvl="0" animBg="1"/>
      <p:bldP spid="2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66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29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529080"/>
            <a:ext cx="471741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76135" y="1341120"/>
            <a:ext cx="3303905" cy="290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2277110"/>
            <a:ext cx="4717415" cy="1020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51180" y="3573145"/>
            <a:ext cx="471741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79425" y="4365625"/>
            <a:ext cx="471741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1135" y="5157470"/>
            <a:ext cx="8211185" cy="956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80" y="741400"/>
            <a:ext cx="9264783" cy="586800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2237740" y="4649470"/>
            <a:ext cx="2395855" cy="76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237740" y="5735955"/>
            <a:ext cx="1176020" cy="949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599555" y="4436745"/>
            <a:ext cx="2757170" cy="1003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456045" y="5805170"/>
            <a:ext cx="2757170" cy="1003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1" grpId="0" bldLvl="0" animBg="1"/>
      <p:bldP spid="2" grpId="0" bldLvl="0" animBg="1"/>
      <p:bldP spid="2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127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2890" y="3285490"/>
            <a:ext cx="2492375" cy="1063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4581525"/>
            <a:ext cx="2492375" cy="1063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663565" y="3285490"/>
            <a:ext cx="2492375" cy="1063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519420" y="4581525"/>
            <a:ext cx="2492375" cy="1063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16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386564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955800" y="4069080"/>
            <a:ext cx="3308985" cy="1094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063750" y="5301615"/>
            <a:ext cx="3308985" cy="1094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320280" y="4149090"/>
            <a:ext cx="3308985" cy="1094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437755" y="5445125"/>
            <a:ext cx="3308985" cy="1094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14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820123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913255" y="4203065"/>
            <a:ext cx="3688715" cy="1208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13255" y="5663565"/>
            <a:ext cx="5106670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8397025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56970" y="3260090"/>
            <a:ext cx="3216910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18515" y="4381500"/>
            <a:ext cx="1937385" cy="83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18275" y="5448677"/>
            <a:ext cx="1579289" cy="317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96925" y="6097270"/>
            <a:ext cx="3481705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16" grpId="0" animBg="1"/>
      <p:bldP spid="1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908405"/>
            <a:ext cx="8706671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931670" y="3529330"/>
            <a:ext cx="2923540" cy="78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02740" y="4549775"/>
            <a:ext cx="2070100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602740" y="5598160"/>
            <a:ext cx="6954520" cy="3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581150" y="6205855"/>
            <a:ext cx="7362190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5" grpId="0" bldLvl="0" animBg="1"/>
      <p:bldP spid="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62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163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2640330"/>
            <a:ext cx="2695575" cy="1067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0" y="4005580"/>
            <a:ext cx="3115310" cy="1067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6990" y="5301615"/>
            <a:ext cx="5471795" cy="1067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" grpId="0" bldLvl="0" animBg="1"/>
      <p:bldP spid="2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2025-07-03T09:31:58Z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