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33900" y="1844675"/>
            <a:ext cx="3124200" cy="21869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585" y="4149090"/>
            <a:ext cx="4739640" cy="8305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124886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5755" y="2678430"/>
            <a:ext cx="2294890" cy="923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5995" y="3877356"/>
            <a:ext cx="1938265" cy="331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5755" y="4564380"/>
            <a:ext cx="3902075" cy="84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5755" y="5807710"/>
            <a:ext cx="677037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animBg="1"/>
      <p:bldP spid="13" grpId="0" bldLvl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650"/>
            <a:ext cx="9247500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084621" y="5072491"/>
            <a:ext cx="2802978" cy="295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68830" y="5664200"/>
            <a:ext cx="3835400" cy="1094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096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755900"/>
            <a:ext cx="4732020" cy="983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4112324"/>
            <a:ext cx="5122518" cy="400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970145"/>
            <a:ext cx="811403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135" y="719810"/>
            <a:ext cx="854623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40370" y="3068955"/>
            <a:ext cx="2348865" cy="2642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81275" y="3252470"/>
            <a:ext cx="3757930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258060" y="4321810"/>
            <a:ext cx="2321560" cy="83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258162" y="5402718"/>
            <a:ext cx="1765217" cy="30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236635" y="6020402"/>
            <a:ext cx="3429975" cy="3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  <p:bldP spid="17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609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777934" y="4395940"/>
            <a:ext cx="314206" cy="381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48513" y="4710276"/>
            <a:ext cx="590326" cy="371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95566" y="4710276"/>
            <a:ext cx="561764" cy="371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92292" y="5929521"/>
            <a:ext cx="1418690" cy="400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90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03070" y="3284855"/>
            <a:ext cx="144653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21511" y="4290643"/>
            <a:ext cx="304685" cy="371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07254" y="4909686"/>
            <a:ext cx="561763" cy="371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59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558942" y="2520331"/>
            <a:ext cx="304685" cy="371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69168" y="5255972"/>
            <a:ext cx="580806" cy="381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260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27125" y="4149090"/>
            <a:ext cx="2990850" cy="1232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454785" y="5819140"/>
            <a:ext cx="312547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383655" y="4149090"/>
            <a:ext cx="5407025" cy="1232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311900" y="5733415"/>
            <a:ext cx="312547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1" grpId="0" bldLvl="0" animBg="1"/>
      <p:bldP spid="2" grpId="0" bldLvl="0" animBg="1"/>
      <p:bldP spid="2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56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2780665"/>
            <a:ext cx="485838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3716655"/>
            <a:ext cx="485838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375910" y="2708910"/>
            <a:ext cx="485838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231765" y="3573145"/>
            <a:ext cx="485838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0" grpId="0" bldLvl="0" animBg="1"/>
      <p:bldP spid="2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7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841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330450"/>
            <a:ext cx="9460865" cy="1173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2890" y="3717290"/>
            <a:ext cx="9460865" cy="1173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135" y="5085715"/>
            <a:ext cx="11135995" cy="156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2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13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29590" y="1650365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2025-07-03T09:43:31Z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