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585" y="2277110"/>
            <a:ext cx="45796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4725670"/>
            <a:ext cx="54787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3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908685"/>
            <a:ext cx="2364740" cy="23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4156" y="2347928"/>
            <a:ext cx="1590075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27375"/>
            <a:ext cx="57200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28770"/>
            <a:ext cx="525018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650"/>
            <a:ext cx="72353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23123" y="5786444"/>
            <a:ext cx="145799" cy="23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0820" y="5786444"/>
            <a:ext cx="182249" cy="23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1615" y="5780363"/>
            <a:ext cx="194399" cy="2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6534" y="5786444"/>
            <a:ext cx="352348" cy="23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2748" y="6260749"/>
            <a:ext cx="206549" cy="2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0820" y="6266830"/>
            <a:ext cx="182249" cy="23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76940" y="6260749"/>
            <a:ext cx="346273" cy="2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44759" y="6260749"/>
            <a:ext cx="352348" cy="2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5005" y="3274060"/>
            <a:ext cx="31591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5190189"/>
            <a:ext cx="6341259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0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2405380"/>
            <a:ext cx="66675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3329696"/>
            <a:ext cx="1980453" cy="35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4168140"/>
            <a:ext cx="84867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370" y="5044743"/>
            <a:ext cx="2875465" cy="4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9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935730"/>
            <a:ext cx="3675380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581015"/>
            <a:ext cx="58496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621030"/>
            <a:ext cx="2293620" cy="1019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692785"/>
            <a:ext cx="2231390" cy="97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9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5373370"/>
            <a:ext cx="2293620" cy="1019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640" y="5445125"/>
            <a:ext cx="2231390" cy="9709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81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2025-07-03T11:57:50Z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