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775" y="1988820"/>
            <a:ext cx="3093720" cy="2095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4581525"/>
            <a:ext cx="641604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69985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48232" y="4477010"/>
            <a:ext cx="3647474" cy="80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8350" y="5589905"/>
            <a:ext cx="4885690" cy="117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1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036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121660"/>
            <a:ext cx="252857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475506"/>
            <a:ext cx="5303425" cy="4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6885"/>
            <a:ext cx="8243570" cy="62877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071495" y="5589270"/>
            <a:ext cx="1270635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650"/>
            <a:ext cx="887801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47835" y="2312970"/>
            <a:ext cx="245990" cy="2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7855" y="2312970"/>
            <a:ext cx="245990" cy="2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6041" y="3051130"/>
            <a:ext cx="238535" cy="2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66508" y="3043674"/>
            <a:ext cx="238535" cy="29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88469" y="4027887"/>
            <a:ext cx="238535" cy="28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01116" y="4027887"/>
            <a:ext cx="238535" cy="28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83410" y="5004644"/>
            <a:ext cx="238535" cy="28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43878" y="4997188"/>
            <a:ext cx="238535" cy="2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17423" y="4997188"/>
            <a:ext cx="231082" cy="2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83410" y="5489295"/>
            <a:ext cx="238535" cy="2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36423" y="5481839"/>
            <a:ext cx="245990" cy="29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20518" y="5481839"/>
            <a:ext cx="439801" cy="29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7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30428" y="3043613"/>
            <a:ext cx="304685" cy="37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5037" y="3043613"/>
            <a:ext cx="314206" cy="37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0075" y="3043613"/>
            <a:ext cx="304686" cy="37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0428" y="3672381"/>
            <a:ext cx="304685" cy="37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4559" y="3672381"/>
            <a:ext cx="304685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76775" y="3662854"/>
            <a:ext cx="590327" cy="37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30428" y="4606004"/>
            <a:ext cx="304685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4559" y="4606004"/>
            <a:ext cx="304685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76775" y="4596478"/>
            <a:ext cx="580806" cy="37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30428" y="5215718"/>
            <a:ext cx="304685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34559" y="5215718"/>
            <a:ext cx="304685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376775" y="5215718"/>
            <a:ext cx="580806" cy="37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13046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8030" y="1117600"/>
            <a:ext cx="969010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8030" y="2493010"/>
            <a:ext cx="969010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80325" y="909320"/>
            <a:ext cx="969010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08570" y="2637155"/>
            <a:ext cx="969010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880100" y="4293235"/>
            <a:ext cx="126428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80100" y="5085715"/>
            <a:ext cx="126428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91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6095" y="4509135"/>
            <a:ext cx="4875530" cy="116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8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960" y="2853055"/>
            <a:ext cx="5137785" cy="217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13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97430" y="5451792"/>
            <a:ext cx="266599" cy="37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1234" y="5451792"/>
            <a:ext cx="266599" cy="37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9395" y="5451792"/>
            <a:ext cx="304685" cy="37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62720" y="5451792"/>
            <a:ext cx="304685" cy="37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95566" y="5451792"/>
            <a:ext cx="295163" cy="37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8387" y="6061203"/>
            <a:ext cx="304685" cy="37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92191" y="6061203"/>
            <a:ext cx="304685" cy="37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48916" y="6070725"/>
            <a:ext cx="304685" cy="36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62720" y="6070725"/>
            <a:ext cx="314206" cy="36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81309" y="6061203"/>
            <a:ext cx="542720" cy="37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43858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4293235"/>
            <a:ext cx="3920490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5373370"/>
            <a:ext cx="9133205" cy="105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2025-07-03T08:30:12Z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