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675" y="2132965"/>
            <a:ext cx="3139440" cy="2232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4509135"/>
            <a:ext cx="791718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777983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8230" y="2931160"/>
            <a:ext cx="365823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8230" y="3942080"/>
            <a:ext cx="36582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5072" y="4909469"/>
            <a:ext cx="2299329" cy="29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5215" y="5510530"/>
            <a:ext cx="7437755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26160"/>
            <a:ext cx="759366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14275" y="4336255"/>
            <a:ext cx="2894646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4609" y="4923055"/>
            <a:ext cx="2390952" cy="28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4609" y="5503477"/>
            <a:ext cx="937253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95195" y="6096635"/>
            <a:ext cx="522414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856593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47888" y="3227050"/>
            <a:ext cx="445917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6785" y="3457450"/>
            <a:ext cx="445917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3655" y="4415050"/>
            <a:ext cx="647299" cy="30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1125" y="4645450"/>
            <a:ext cx="654491" cy="30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7888" y="5545450"/>
            <a:ext cx="618530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59764" y="5545450"/>
            <a:ext cx="1028487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9163" y="6265450"/>
            <a:ext cx="1057255" cy="37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68338" y="6265450"/>
            <a:ext cx="1244253" cy="37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2690690"/>
            <a:ext cx="561763" cy="37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7254" y="2690690"/>
            <a:ext cx="437984" cy="37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2619" y="3385939"/>
            <a:ext cx="1599596" cy="48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9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11637" y="3930802"/>
            <a:ext cx="580806" cy="3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974" y="4235793"/>
            <a:ext cx="580806" cy="3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2594" y="5808407"/>
            <a:ext cx="314206" cy="3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6246" y="5808407"/>
            <a:ext cx="314206" cy="3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8942" y="5808407"/>
            <a:ext cx="1142569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1586478"/>
            <a:ext cx="1114005" cy="50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622" y="1586478"/>
            <a:ext cx="1675768" cy="50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6675" y="3246249"/>
            <a:ext cx="742670" cy="40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4080" y="3160398"/>
            <a:ext cx="828362" cy="50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82015" y="3160398"/>
            <a:ext cx="1790024" cy="50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6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219" y="2500114"/>
            <a:ext cx="847405" cy="37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6405" y="4509135"/>
            <a:ext cx="56070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5138" y="4471426"/>
            <a:ext cx="1047355" cy="4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46480"/>
            <a:ext cx="860301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102" y="3637120"/>
            <a:ext cx="845132" cy="38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102" y="4345327"/>
            <a:ext cx="845132" cy="37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102" y="5053534"/>
            <a:ext cx="845132" cy="38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6102" y="5754514"/>
            <a:ext cx="845132" cy="38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6702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81250" y="4011706"/>
            <a:ext cx="2354624" cy="43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014" y="4897595"/>
            <a:ext cx="3905429" cy="37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1110" y="5669915"/>
            <a:ext cx="776287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65471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89448" y="3415369"/>
            <a:ext cx="4272069" cy="36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4128" y="4153941"/>
            <a:ext cx="3445217" cy="37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4128" y="4892514"/>
            <a:ext cx="1191639" cy="37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9840" y="5647055"/>
            <a:ext cx="664273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