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730" y="4509135"/>
            <a:ext cx="584454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88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882265"/>
            <a:ext cx="216154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331610"/>
            <a:ext cx="2161360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89855"/>
            <a:ext cx="69875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5722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32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51785"/>
            <a:ext cx="323342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371445"/>
            <a:ext cx="1685289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201285"/>
            <a:ext cx="73513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4" grpId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107131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10375" y="2834405"/>
            <a:ext cx="3418144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0375" y="3653405"/>
            <a:ext cx="3418144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8200" y="4454525"/>
            <a:ext cx="273494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5782" y="5273405"/>
            <a:ext cx="980467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22609" y="6119405"/>
            <a:ext cx="152917" cy="9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80" y="6101405"/>
            <a:ext cx="2977384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795"/>
            <a:ext cx="110405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70343" y="2807013"/>
            <a:ext cx="259560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0564" y="3409572"/>
            <a:ext cx="556198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0343" y="4234614"/>
            <a:ext cx="259560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0564" y="4846444"/>
            <a:ext cx="546928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1128" y="5671486"/>
            <a:ext cx="250290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3318" y="6274046"/>
            <a:ext cx="296640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0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20180" y="1362075"/>
            <a:ext cx="326961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82871" y="3875690"/>
            <a:ext cx="1066397" cy="51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06347" y="3904306"/>
            <a:ext cx="771234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052830"/>
            <a:ext cx="10898505" cy="566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650"/>
            <a:ext cx="11040533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882775" y="2215515"/>
            <a:ext cx="228727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24915" y="3429000"/>
            <a:ext cx="480187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56005" y="4796790"/>
            <a:ext cx="480187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43660" y="5927725"/>
            <a:ext cx="480187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083444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623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995295"/>
            <a:ext cx="230759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361180"/>
            <a:ext cx="240919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805170"/>
            <a:ext cx="9062085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