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60" y="4365625"/>
            <a:ext cx="513588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923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80845" y="3497580"/>
            <a:ext cx="595185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6872" y="4290985"/>
            <a:ext cx="2084779" cy="31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6872" y="5030719"/>
            <a:ext cx="2126309" cy="3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2065" y="5795645"/>
            <a:ext cx="69900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899234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6562" y="4620938"/>
            <a:ext cx="3858178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380" y="5346065"/>
            <a:ext cx="480758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92505"/>
            <a:ext cx="798110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03463" y="4743101"/>
            <a:ext cx="495887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519284"/>
            <a:ext cx="2237531" cy="4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490865"/>
            <a:ext cx="552241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795" y="2490865"/>
            <a:ext cx="1066397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405" y="3443396"/>
            <a:ext cx="542720" cy="4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672" y="3424345"/>
            <a:ext cx="485591" cy="4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6070" y="4538806"/>
            <a:ext cx="571284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4307" y="4538806"/>
            <a:ext cx="27612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884" y="5319881"/>
            <a:ext cx="714105" cy="4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34005" y="1596017"/>
            <a:ext cx="314206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2530830"/>
            <a:ext cx="723627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8211" y="2530830"/>
            <a:ext cx="590327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3484721"/>
            <a:ext cx="1409168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2968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4361" y="3781820"/>
            <a:ext cx="1149860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1778" y="3738546"/>
            <a:ext cx="2299720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8704" y="4803095"/>
            <a:ext cx="691645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8234" y="4759820"/>
            <a:ext cx="2109517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7070" y="5815714"/>
            <a:ext cx="1184442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8550" y="5772440"/>
            <a:ext cx="2360239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4433" y="3034782"/>
            <a:ext cx="5674760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4490" y="3921125"/>
            <a:ext cx="56769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3652" y="4816974"/>
            <a:ext cx="2418438" cy="36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53652" y="5674713"/>
            <a:ext cx="2961158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1824179"/>
            <a:ext cx="1133047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2719686"/>
            <a:ext cx="5217732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3577086"/>
            <a:ext cx="1133047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5541" y="4463065"/>
            <a:ext cx="4865440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724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4984" y="4582415"/>
            <a:ext cx="4698537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2395" y="5431155"/>
            <a:ext cx="1081659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7053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96980" y="3873600"/>
            <a:ext cx="3274217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0353" y="4550400"/>
            <a:ext cx="1619118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0353" y="5205600"/>
            <a:ext cx="1770236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8875" y="5839460"/>
            <a:ext cx="763524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