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770" y="2747010"/>
            <a:ext cx="9014460" cy="1363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0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5340" y="2824403"/>
            <a:ext cx="4627405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7783" y="3281661"/>
            <a:ext cx="1513904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7783" y="3729393"/>
            <a:ext cx="4874962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8740" y="4177125"/>
            <a:ext cx="2837380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7934" y="4205703"/>
            <a:ext cx="1694811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7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1948231"/>
            <a:ext cx="8416925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396111"/>
            <a:ext cx="1266347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2853521"/>
            <a:ext cx="8645439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3301401"/>
            <a:ext cx="2884987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87657" y="3320460"/>
            <a:ext cx="5427204" cy="20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96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677" y="2330018"/>
            <a:ext cx="4475062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2787680"/>
            <a:ext cx="1390125" cy="22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163" y="3264412"/>
            <a:ext cx="4703576" cy="2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163" y="3683937"/>
            <a:ext cx="3875214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7984" y="4160669"/>
            <a:ext cx="4560755" cy="2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33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642" y="2872034"/>
            <a:ext cx="5427204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29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44937" y="2586705"/>
            <a:ext cx="352292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4760" y="3091764"/>
            <a:ext cx="342770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1772920"/>
            <a:ext cx="4873625" cy="2833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845" y="1764665"/>
            <a:ext cx="905827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463" y="2328995"/>
            <a:ext cx="1437732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670" y="2813685"/>
            <a:ext cx="9548495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145" y="3291205"/>
            <a:ext cx="950658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9899" y="4758080"/>
            <a:ext cx="9026297" cy="2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9620" y="5234305"/>
            <a:ext cx="1003998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2" grpId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3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966956"/>
            <a:ext cx="9016775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2433685"/>
            <a:ext cx="9026297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2909940"/>
            <a:ext cx="9064382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3405244"/>
            <a:ext cx="8921561" cy="20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16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642" y="4771527"/>
            <a:ext cx="9473803" cy="47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5496291"/>
            <a:ext cx="4960654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8110" y="5515363"/>
            <a:ext cx="4151335" cy="2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12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44282" y="1853221"/>
            <a:ext cx="571284" cy="27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0906" y="2329903"/>
            <a:ext cx="609370" cy="27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2695" y="2806586"/>
            <a:ext cx="571284" cy="2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07052" y="3750417"/>
            <a:ext cx="571284" cy="27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48916" y="3759951"/>
            <a:ext cx="2361309" cy="2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07304" y="4227100"/>
            <a:ext cx="2037581" cy="2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30579" y="4732383"/>
            <a:ext cx="342770" cy="2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59294" y="5676215"/>
            <a:ext cx="342770" cy="2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06045" y="5676215"/>
            <a:ext cx="333248" cy="2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1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02317" y="1786046"/>
            <a:ext cx="323727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8186" y="1786046"/>
            <a:ext cx="342770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06901" y="2271883"/>
            <a:ext cx="485591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44634" y="2271883"/>
            <a:ext cx="476070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59496" y="2748193"/>
            <a:ext cx="323727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35365" y="2748193"/>
            <a:ext cx="342770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72795" y="5244060"/>
            <a:ext cx="466549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95617" y="5244060"/>
            <a:ext cx="342770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40503" y="5777528"/>
            <a:ext cx="333249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34458" y="5777528"/>
            <a:ext cx="609369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45541" y="6301469"/>
            <a:ext cx="609370" cy="20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73501" y="6301469"/>
            <a:ext cx="628413" cy="20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25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48110" y="1882184"/>
            <a:ext cx="228513" cy="2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8387" y="3322560"/>
            <a:ext cx="209471" cy="2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81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16120" y="2359250"/>
            <a:ext cx="228513" cy="2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54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10579" y="1347939"/>
            <a:ext cx="228513" cy="2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0050" y="5209122"/>
            <a:ext cx="218992" cy="2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51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8841" y="2833929"/>
            <a:ext cx="952141" cy="20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3310239"/>
            <a:ext cx="647455" cy="1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9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59635"/>
            <a:ext cx="4371340" cy="141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651885"/>
            <a:ext cx="437134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7625" y="4365625"/>
            <a:ext cx="437134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5160010" y="2205355"/>
            <a:ext cx="561530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5015865" y="2925445"/>
            <a:ext cx="561530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5015865" y="3572510"/>
            <a:ext cx="561530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9" grpId="0" bldLvl="0" animBg="1"/>
      <p:bldP spid="50" grpId="0" bldLvl="0" animBg="1"/>
      <p:bldP spid="51" grpId="0" bldLvl="0" animBg="1"/>
      <p:bldP spid="5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21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2040" y="1902123"/>
            <a:ext cx="190428" cy="19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9093" y="1930776"/>
            <a:ext cx="180906" cy="17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2040" y="2389226"/>
            <a:ext cx="333249" cy="2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9093" y="2389226"/>
            <a:ext cx="333248" cy="2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2040" y="2876328"/>
            <a:ext cx="333249" cy="2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9093" y="2876328"/>
            <a:ext cx="333248" cy="2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64382" y="3363431"/>
            <a:ext cx="466549" cy="2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34256" y="3363431"/>
            <a:ext cx="466549" cy="2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30831" y="3821881"/>
            <a:ext cx="1704332" cy="24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2025-07-03T12:46:04Z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