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437380"/>
            <a:ext cx="756666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906672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80310" y="4326966"/>
            <a:ext cx="403472" cy="25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7610" y="4326966"/>
            <a:ext cx="395860" cy="25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8354" y="5470083"/>
            <a:ext cx="220768" cy="25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7826" y="5470083"/>
            <a:ext cx="220768" cy="25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78916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01420" y="3777615"/>
            <a:ext cx="52882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805045"/>
            <a:ext cx="528828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5805170"/>
            <a:ext cx="528828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756731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46040" y="3532505"/>
            <a:ext cx="30162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6095" y="3716610"/>
            <a:ext cx="343102" cy="21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8476" y="4549447"/>
            <a:ext cx="1810818" cy="33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1765" y="5229225"/>
            <a:ext cx="4038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56045" y="5229225"/>
            <a:ext cx="4038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536180" y="5229225"/>
            <a:ext cx="4038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11900" y="6309995"/>
            <a:ext cx="212471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900" y="1785620"/>
            <a:ext cx="61722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8875" y="1785620"/>
            <a:ext cx="65151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675" y="2043075"/>
            <a:ext cx="495113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5869" y="2043075"/>
            <a:ext cx="504634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7430" y="3309784"/>
            <a:ext cx="2713602" cy="5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9168" y="4557444"/>
            <a:ext cx="1028312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05591" y="4547920"/>
            <a:ext cx="1085440" cy="5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40050" y="5281278"/>
            <a:ext cx="1085440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975931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21890" y="3399790"/>
            <a:ext cx="31826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847850" y="4581525"/>
            <a:ext cx="31826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775460" y="5733415"/>
            <a:ext cx="31826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40145" y="3399790"/>
            <a:ext cx="31826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84290" y="4509135"/>
            <a:ext cx="31826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849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054985"/>
            <a:ext cx="312293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315460"/>
            <a:ext cx="193294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781369"/>
            <a:ext cx="980705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3054985"/>
            <a:ext cx="471805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12310" y="4437380"/>
            <a:ext cx="471805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2355" y="5765165"/>
            <a:ext cx="471805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18" grpId="0" animBg="1"/>
      <p:bldP spid="2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86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929255"/>
            <a:ext cx="327977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149090"/>
            <a:ext cx="327977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516880"/>
            <a:ext cx="327977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95775" y="2773680"/>
            <a:ext cx="612140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224020" y="4220845"/>
            <a:ext cx="612140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95775" y="5445125"/>
            <a:ext cx="612140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7693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8174" y="4618775"/>
            <a:ext cx="3314601" cy="70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250" y="5661660"/>
            <a:ext cx="638111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98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630805"/>
            <a:ext cx="197104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75988"/>
            <a:ext cx="1685289" cy="41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023485"/>
            <a:ext cx="76549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