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0" y="1844675"/>
            <a:ext cx="3124200" cy="2186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4293235"/>
            <a:ext cx="506730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836650"/>
            <a:ext cx="800713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1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703830"/>
            <a:ext cx="768921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64965"/>
            <a:ext cx="7065645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548865"/>
            <a:ext cx="8931082" cy="4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753715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31727" y="4214162"/>
            <a:ext cx="208837" cy="25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9037" y="4214162"/>
            <a:ext cx="208837" cy="24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8055" y="4815522"/>
            <a:ext cx="3518603" cy="30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4678" y="5448531"/>
            <a:ext cx="2404801" cy="30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64678" y="6081541"/>
            <a:ext cx="2588325" cy="30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93519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99" y="977412"/>
            <a:ext cx="259122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5602" y="1456593"/>
            <a:ext cx="950117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3357" y="2281412"/>
            <a:ext cx="259122" cy="29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7860" y="2752737"/>
            <a:ext cx="942265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09240" y="3515995"/>
            <a:ext cx="4238625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09240" y="4824095"/>
            <a:ext cx="4238625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64601" y="6177701"/>
            <a:ext cx="486836" cy="30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87701" y="6177701"/>
            <a:ext cx="698846" cy="30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6015"/>
            <a:ext cx="809489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02765" y="4102735"/>
            <a:ext cx="280035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2765" y="5015230"/>
            <a:ext cx="280035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6735" y="6187440"/>
            <a:ext cx="711517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08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794000"/>
            <a:ext cx="393255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229735"/>
            <a:ext cx="869315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51605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32237" y="3113209"/>
            <a:ext cx="2416816" cy="27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2205" y="3722370"/>
            <a:ext cx="298894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2205" y="4788535"/>
            <a:ext cx="298894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3795" y="5854065"/>
            <a:ext cx="531177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933064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6390" y="2542540"/>
            <a:ext cx="511238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390" y="3874770"/>
            <a:ext cx="5112385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6390" y="5105400"/>
            <a:ext cx="9457055" cy="143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