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585" y="2132965"/>
            <a:ext cx="4556760" cy="2080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509135"/>
            <a:ext cx="61341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0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1471841"/>
            <a:ext cx="437984" cy="3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869" y="1443244"/>
            <a:ext cx="485591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2358350"/>
            <a:ext cx="780755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654" y="3349715"/>
            <a:ext cx="476070" cy="4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8664" y="3330651"/>
            <a:ext cx="457027" cy="4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9647" y="3311586"/>
            <a:ext cx="771234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77531" y="4312484"/>
            <a:ext cx="495113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38740" y="4302951"/>
            <a:ext cx="476070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1612" y="5227590"/>
            <a:ext cx="761712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8261" y="6199891"/>
            <a:ext cx="457027" cy="4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16272" y="6247552"/>
            <a:ext cx="428463" cy="3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77732" y="6180826"/>
            <a:ext cx="761712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3009265"/>
            <a:ext cx="2266315" cy="166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3148" y="1509852"/>
            <a:ext cx="428463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1462210"/>
            <a:ext cx="457027" cy="4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645" y="1269365"/>
            <a:ext cx="14077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294" y="2434107"/>
            <a:ext cx="476070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2997" y="2443635"/>
            <a:ext cx="495113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4483" y="3358362"/>
            <a:ext cx="771234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787140"/>
            <a:ext cx="3103245" cy="227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650"/>
            <a:ext cx="645225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7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68362" y="1500477"/>
            <a:ext cx="437984" cy="36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1481410"/>
            <a:ext cx="495113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1490943"/>
            <a:ext cx="590327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705" y="2453848"/>
            <a:ext cx="866448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9319" y="3388152"/>
            <a:ext cx="476070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3022" y="3397686"/>
            <a:ext cx="495113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9697" y="3416753"/>
            <a:ext cx="590327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705" y="4379658"/>
            <a:ext cx="866448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077335"/>
            <a:ext cx="435038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68362" y="1452577"/>
            <a:ext cx="437984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544" y="1404956"/>
            <a:ext cx="466549" cy="4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1443053"/>
            <a:ext cx="580805" cy="38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705" y="2404981"/>
            <a:ext cx="866448" cy="38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3328814"/>
            <a:ext cx="457027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3022" y="3338338"/>
            <a:ext cx="476070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9697" y="3376434"/>
            <a:ext cx="580805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705" y="4328838"/>
            <a:ext cx="866448" cy="38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077335"/>
            <a:ext cx="435038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873536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4433" y="1357538"/>
            <a:ext cx="476070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0705" y="1367076"/>
            <a:ext cx="49511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54" y="2282768"/>
            <a:ext cx="790277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14" y="2349537"/>
            <a:ext cx="866448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3476" y="3312921"/>
            <a:ext cx="437984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705" y="3293844"/>
            <a:ext cx="49511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5818" y="4199998"/>
            <a:ext cx="790277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10478" y="4266767"/>
            <a:ext cx="866448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97425"/>
            <a:ext cx="2859405" cy="186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11340000" cy="4039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45993" y="1399973"/>
            <a:ext cx="476070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4708" y="1390446"/>
            <a:ext cx="457027" cy="4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3172" y="2324071"/>
            <a:ext cx="761712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2139" y="2390759"/>
            <a:ext cx="856926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2114" y="3295804"/>
            <a:ext cx="457027" cy="4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1358" y="3343438"/>
            <a:ext cx="437984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3650" y="4238956"/>
            <a:ext cx="771234" cy="4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2618" y="4296116"/>
            <a:ext cx="866448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941570"/>
            <a:ext cx="2859405" cy="186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692505"/>
            <a:ext cx="62642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5" y="989685"/>
            <a:ext cx="111758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5422" y="1440347"/>
            <a:ext cx="431644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7482" y="1393403"/>
            <a:ext cx="450412" cy="4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0979" y="1384014"/>
            <a:ext cx="760070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8577" y="2351061"/>
            <a:ext cx="459795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952" y="2360449"/>
            <a:ext cx="478563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1030" y="3261774"/>
            <a:ext cx="769453" cy="43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6655" y="4238209"/>
            <a:ext cx="469179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97482" y="4228821"/>
            <a:ext cx="450412" cy="4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70979" y="4210043"/>
            <a:ext cx="760070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47344" y="5214645"/>
            <a:ext cx="431645" cy="34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4952" y="5186478"/>
            <a:ext cx="478563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1030" y="6087803"/>
            <a:ext cx="769453" cy="43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3009265"/>
            <a:ext cx="2266315" cy="166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