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437380"/>
            <a:ext cx="567690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170" y="620750"/>
            <a:ext cx="828779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72385" y="3353435"/>
            <a:ext cx="315087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9330" y="4393565"/>
            <a:ext cx="20491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5157470"/>
            <a:ext cx="342836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3750" y="5846445"/>
            <a:ext cx="60629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92505"/>
            <a:ext cx="1133340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765175"/>
            <a:ext cx="130746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15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082838"/>
            <a:ext cx="3437229" cy="86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12713"/>
            <a:ext cx="2408916" cy="3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285105"/>
            <a:ext cx="665416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3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16322" y="2652302"/>
            <a:ext cx="1123526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2465" y="3823335"/>
            <a:ext cx="62611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75" y="897610"/>
            <a:ext cx="11340000" cy="56811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95775" y="3357245"/>
            <a:ext cx="397256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8619" y="5005966"/>
            <a:ext cx="2675516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8619" y="5901988"/>
            <a:ext cx="2370831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970" y="836650"/>
            <a:ext cx="915804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15790" y="2985770"/>
            <a:ext cx="338836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6855" y="4176395"/>
            <a:ext cx="213804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46774" y="5404922"/>
            <a:ext cx="1914654" cy="34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38398" y="6135538"/>
            <a:ext cx="907346" cy="30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5935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23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77795"/>
            <a:ext cx="274447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22842"/>
            <a:ext cx="2161360" cy="37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793338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71950" y="5576570"/>
            <a:ext cx="410654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47890" y="4577080"/>
            <a:ext cx="410654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3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90495"/>
            <a:ext cx="275336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263537"/>
            <a:ext cx="2256574" cy="36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92700"/>
            <a:ext cx="79267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