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980" y="4437380"/>
            <a:ext cx="565404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5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82871" y="1529066"/>
            <a:ext cx="2770730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387064"/>
            <a:ext cx="2351788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6423" y="2387064"/>
            <a:ext cx="1104483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83196"/>
            <a:ext cx="244700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31661"/>
            <a:ext cx="2970680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018405"/>
            <a:ext cx="86614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849805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8274" y="4322068"/>
            <a:ext cx="3460584" cy="29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4979035"/>
            <a:ext cx="44761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015"/>
            <a:ext cx="11340000" cy="5759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06170"/>
            <a:ext cx="99364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3419" y="1240218"/>
            <a:ext cx="5114242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3419" y="2099968"/>
            <a:ext cx="4872294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8448" y="2959717"/>
            <a:ext cx="5881795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4653915"/>
            <a:ext cx="6212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953" y="5488884"/>
            <a:ext cx="3253759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1953" y="6256815"/>
            <a:ext cx="2402776" cy="35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709916"/>
            <a:ext cx="1142569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4034692"/>
            <a:ext cx="1866196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5101803"/>
            <a:ext cx="2218488" cy="4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1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9705" y="3817620"/>
            <a:ext cx="51333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1410" y="4723865"/>
            <a:ext cx="2170881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1410" y="5591679"/>
            <a:ext cx="290403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68290" y="1996440"/>
            <a:ext cx="5604510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9798" y="3597451"/>
            <a:ext cx="2418438" cy="3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9798" y="4464858"/>
            <a:ext cx="2904030" cy="4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8342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8507" y="3249238"/>
            <a:ext cx="2128822" cy="2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3902075"/>
            <a:ext cx="433451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594" y="4599398"/>
            <a:ext cx="1869209" cy="2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594" y="5259640"/>
            <a:ext cx="2240084" cy="30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3640" y="5942330"/>
            <a:ext cx="53346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8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05652"/>
            <a:ext cx="2675516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44245"/>
            <a:ext cx="2970680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21150"/>
            <a:ext cx="740473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