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675" y="2132965"/>
            <a:ext cx="3139440" cy="2232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4509135"/>
            <a:ext cx="799338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864425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591163" y="4156658"/>
            <a:ext cx="5262037" cy="34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2780" y="4861108"/>
            <a:ext cx="1821753" cy="26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42780" y="5471148"/>
            <a:ext cx="1429822" cy="33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21230" y="6153785"/>
            <a:ext cx="634555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80795"/>
            <a:ext cx="741528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20686" y="4930170"/>
            <a:ext cx="379792" cy="24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7261" y="6387826"/>
            <a:ext cx="386018" cy="2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350025"/>
            <a:ext cx="3894256" cy="42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21" y="3323368"/>
            <a:ext cx="2332745" cy="38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191744"/>
            <a:ext cx="1142569" cy="50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70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87304" y="2349142"/>
            <a:ext cx="3627657" cy="5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53047" y="3302652"/>
            <a:ext cx="1371083" cy="5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256162"/>
            <a:ext cx="3665743" cy="5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1183" y="5200137"/>
            <a:ext cx="1114005" cy="5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3064900"/>
            <a:ext cx="352292" cy="5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1158" y="3064900"/>
            <a:ext cx="1551989" cy="5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5012" y="3064900"/>
            <a:ext cx="1551989" cy="49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85" y="3761199"/>
            <a:ext cx="1599596" cy="47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9345" y="4457498"/>
            <a:ext cx="2113753" cy="48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8405"/>
            <a:ext cx="950859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08865" y="4026279"/>
            <a:ext cx="3049775" cy="31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01696" y="4777767"/>
            <a:ext cx="2035844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01696" y="5449309"/>
            <a:ext cx="1189572" cy="36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77695" y="6172835"/>
            <a:ext cx="763714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75626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8856" y="3387620"/>
            <a:ext cx="2465688" cy="33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848" y="4166195"/>
            <a:ext cx="1646522" cy="28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3848" y="4862815"/>
            <a:ext cx="1204173" cy="36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9365" y="5616575"/>
            <a:ext cx="46634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66288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74850" y="3701415"/>
            <a:ext cx="395287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10995" y="4443730"/>
            <a:ext cx="267208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11063" y="5213657"/>
            <a:ext cx="1432904" cy="3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89405" y="5897880"/>
            <a:ext cx="491807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73188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2480" y="2125345"/>
            <a:ext cx="175450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840" y="2132965"/>
            <a:ext cx="175450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11225" y="3141345"/>
            <a:ext cx="311404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670" y="4271010"/>
            <a:ext cx="311404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7670" y="5301615"/>
            <a:ext cx="311404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0045" y="5949315"/>
            <a:ext cx="691642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