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365625"/>
            <a:ext cx="56311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97128" y="1538576"/>
            <a:ext cx="3827607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2358382"/>
            <a:ext cx="5741410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68654"/>
            <a:ext cx="3627657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88460"/>
            <a:ext cx="1942367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817745"/>
            <a:ext cx="89007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12125" y="1341120"/>
            <a:ext cx="3827780" cy="245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62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281882"/>
            <a:ext cx="4351284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149155"/>
            <a:ext cx="2170881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68776"/>
            <a:ext cx="3608614" cy="36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750435"/>
            <a:ext cx="91408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091920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30785" y="4683375"/>
            <a:ext cx="531749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458" y="6370425"/>
            <a:ext cx="1100172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0284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8313" y="1042484"/>
            <a:ext cx="530469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6999" y="1042484"/>
            <a:ext cx="522049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5494" y="3909035"/>
            <a:ext cx="926217" cy="35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0799" y="3841587"/>
            <a:ext cx="1372485" cy="44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4112" y="6008363"/>
            <a:ext cx="639931" cy="35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8245" y="5940915"/>
            <a:ext cx="740973" cy="4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052550"/>
            <a:ext cx="907441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68152" y="2348082"/>
            <a:ext cx="335242" cy="28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8152" y="3293059"/>
            <a:ext cx="342861" cy="28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07199" y="4901043"/>
            <a:ext cx="403815" cy="40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8152" y="6341370"/>
            <a:ext cx="342861" cy="28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2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8840" y="3119755"/>
            <a:ext cx="11245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221" y="3119984"/>
            <a:ext cx="1237783" cy="3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110" y="3119984"/>
            <a:ext cx="1247303" cy="3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720" y="4110990"/>
            <a:ext cx="126428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5450" y="4068445"/>
            <a:ext cx="76898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97178" y="5568566"/>
            <a:ext cx="980705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8589" y="5568566"/>
            <a:ext cx="980705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2443" y="5568566"/>
            <a:ext cx="1466298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1" grpId="0" bldLvl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9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92947" y="3768047"/>
            <a:ext cx="2665994" cy="37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962" y="4625591"/>
            <a:ext cx="1932846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6397" y="5397380"/>
            <a:ext cx="1685289" cy="4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210" y="6254750"/>
            <a:ext cx="68516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445" y="836650"/>
            <a:ext cx="91771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55038" y="3466069"/>
            <a:ext cx="4268787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5038" y="4129207"/>
            <a:ext cx="3883518" cy="34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5038" y="4792345"/>
            <a:ext cx="4076152" cy="34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5038" y="5478615"/>
            <a:ext cx="3883518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62835" y="6126480"/>
            <a:ext cx="60718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9685"/>
            <a:ext cx="102366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7781" y="3975309"/>
            <a:ext cx="5432027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007" y="4715262"/>
            <a:ext cx="3876336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007" y="5506840"/>
            <a:ext cx="2122960" cy="32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4995" y="6203950"/>
            <a:ext cx="71374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2025-07-03T10:30:32Z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