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964"/>
          <a:stretch>
            <a:fillRect/>
          </a:stretch>
        </p:blipFill>
        <p:spPr>
          <a:xfrm>
            <a:off x="4453890" y="2061210"/>
            <a:ext cx="3154045" cy="2202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4581525"/>
            <a:ext cx="573024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85395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4237" y="4655365"/>
            <a:ext cx="4693354" cy="34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1577" y="5449325"/>
            <a:ext cx="4666014" cy="40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4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43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949024"/>
            <a:ext cx="6522166" cy="4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797300"/>
            <a:ext cx="10130790" cy="222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12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44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369112"/>
            <a:ext cx="2208967" cy="38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266117"/>
            <a:ext cx="2742166" cy="36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105910"/>
            <a:ext cx="79673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1224280"/>
            <a:ext cx="4946015" cy="269113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91770" y="1412875"/>
            <a:ext cx="423100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0150"/>
            <a:ext cx="874177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64967" y="3353106"/>
            <a:ext cx="836743" cy="35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6578" y="3338417"/>
            <a:ext cx="844083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41124" y="4946793"/>
            <a:ext cx="256895" cy="20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96017" y="5563704"/>
            <a:ext cx="844083" cy="35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76800" y="5563704"/>
            <a:ext cx="1291815" cy="33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51311" y="6312810"/>
            <a:ext cx="888122" cy="30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76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10226" y="1577253"/>
            <a:ext cx="590327" cy="41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9319" y="2531992"/>
            <a:ext cx="866448" cy="41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128077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01278" y="3562750"/>
            <a:ext cx="1136601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7270" y="3562985"/>
            <a:ext cx="120713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9308" y="3562750"/>
            <a:ext cx="1392337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97757" y="3562750"/>
            <a:ext cx="710376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12321" y="3562750"/>
            <a:ext cx="312565" cy="36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78146" y="5790505"/>
            <a:ext cx="1401808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85048" y="5790505"/>
            <a:ext cx="1420752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10893" y="5790505"/>
            <a:ext cx="1430223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36738" y="5790505"/>
            <a:ext cx="1420752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09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39697" y="4386191"/>
            <a:ext cx="5122518" cy="42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7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1385" y="3166947"/>
            <a:ext cx="6008010" cy="4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51618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8885" y="4333875"/>
            <a:ext cx="302323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8885" y="5069205"/>
            <a:ext cx="732663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4760" y="5765165"/>
            <a:ext cx="972883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2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4509135"/>
            <a:ext cx="3200400" cy="224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63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559710"/>
            <a:ext cx="990226" cy="41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465830"/>
            <a:ext cx="5135245" cy="19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