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365625"/>
            <a:ext cx="665988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44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1763" y="2444260"/>
            <a:ext cx="4665491" cy="3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3302255"/>
            <a:ext cx="5293904" cy="4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595" y="4179570"/>
            <a:ext cx="82410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862570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0080" y="3372485"/>
            <a:ext cx="518223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7137" y="4038748"/>
            <a:ext cx="3324265" cy="30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1622" y="4705237"/>
            <a:ext cx="3490840" cy="29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1622" y="5364482"/>
            <a:ext cx="3432901" cy="33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065" y="6038215"/>
            <a:ext cx="195262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983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82770" y="5296412"/>
            <a:ext cx="314206" cy="37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4433" y="5296412"/>
            <a:ext cx="1418690" cy="40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4433" y="6240553"/>
            <a:ext cx="1428211" cy="40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91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05980" y="2520950"/>
            <a:ext cx="16167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5275" y="3474720"/>
            <a:ext cx="155384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01280" y="3474720"/>
            <a:ext cx="12014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02569" y="5381919"/>
            <a:ext cx="856926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82317" y="5381919"/>
            <a:ext cx="466549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44080" y="5381919"/>
            <a:ext cx="856926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25289" y="2531264"/>
            <a:ext cx="1428211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216" y="4439679"/>
            <a:ext cx="1409168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836650"/>
            <a:ext cx="7257319" cy="5868000"/>
          </a:xfrm>
          <a:prstGeom prst="rect">
            <a:avLst/>
          </a:prstGeom>
        </p:spPr>
      </p:pic>
      <p:sp useBgFill="1">
        <p:nvSpPr>
          <p:cNvPr id="81" name="矩形 80"/>
          <p:cNvSpPr/>
          <p:nvPr/>
        </p:nvSpPr>
        <p:spPr bwMode="white">
          <a:xfrm>
            <a:off x="4141577" y="6186167"/>
            <a:ext cx="639814" cy="24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white">
          <a:xfrm>
            <a:off x="7602666" y="6186167"/>
            <a:ext cx="987141" cy="25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277110"/>
            <a:ext cx="3850640" cy="3637915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5" y="3152775"/>
            <a:ext cx="281495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bldLvl="0" animBg="1"/>
      <p:bldP spid="8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925759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90537" y="2239211"/>
            <a:ext cx="3015906" cy="3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0605" y="2886075"/>
            <a:ext cx="302006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40605" y="3601720"/>
            <a:ext cx="302006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13985" y="4425950"/>
            <a:ext cx="405066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40754" y="5585683"/>
            <a:ext cx="2168654" cy="28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40754" y="6278325"/>
            <a:ext cx="2168654" cy="32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08405"/>
            <a:ext cx="1121743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77" y="2585653"/>
            <a:ext cx="2456523" cy="333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442638"/>
            <a:ext cx="4665491" cy="3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495" y="4280535"/>
            <a:ext cx="77978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61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1284" y="3395798"/>
            <a:ext cx="5046347" cy="37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595" y="4234180"/>
            <a:ext cx="74663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