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775" y="1988820"/>
            <a:ext cx="3093720" cy="2095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4509135"/>
            <a:ext cx="673608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005780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169035" y="4664710"/>
            <a:ext cx="210756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5370" y="5733415"/>
            <a:ext cx="5401310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19830" y="4653280"/>
            <a:ext cx="210756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650"/>
            <a:ext cx="893902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924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072130" y="1269365"/>
            <a:ext cx="2777490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925445"/>
            <a:ext cx="7416800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692505"/>
            <a:ext cx="875488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51391" y="3068803"/>
            <a:ext cx="815946" cy="88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71931" y="3068803"/>
            <a:ext cx="815946" cy="88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151391" y="4293083"/>
            <a:ext cx="815946" cy="88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544321" y="4221328"/>
            <a:ext cx="815946" cy="88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151391" y="5445608"/>
            <a:ext cx="815946" cy="88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544321" y="5433543"/>
            <a:ext cx="815946" cy="88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1527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03705" y="4797425"/>
            <a:ext cx="6871970" cy="206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4185" y="3525549"/>
            <a:ext cx="418028" cy="36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9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3429000"/>
            <a:ext cx="6684010" cy="152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8211" y="2148616"/>
            <a:ext cx="428463" cy="36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8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15" y="2997200"/>
            <a:ext cx="5653405" cy="129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1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2637155"/>
            <a:ext cx="5789295" cy="209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83486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9515" y="4342130"/>
            <a:ext cx="5374640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1270" y="5661025"/>
            <a:ext cx="5017770" cy="103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582733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52525" y="4453255"/>
            <a:ext cx="334962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0145" y="5527675"/>
            <a:ext cx="801687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84065" y="4251960"/>
            <a:ext cx="334962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815013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340485" y="3741420"/>
            <a:ext cx="3323590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50010" y="5266690"/>
            <a:ext cx="901827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33390" y="3644900"/>
            <a:ext cx="3803015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1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2025-07-03T08:33:47Z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