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437380"/>
            <a:ext cx="461010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23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6770" y="2271395"/>
            <a:ext cx="528828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14420"/>
            <a:ext cx="37820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52855"/>
            <a:ext cx="2999244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300345"/>
            <a:ext cx="11007090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866288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60364" y="3814746"/>
            <a:ext cx="872835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9606" y="3814746"/>
            <a:ext cx="1091043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0690" y="3814746"/>
            <a:ext cx="1091043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4509" y="3814746"/>
            <a:ext cx="1287430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0364" y="4870403"/>
            <a:ext cx="865561" cy="32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8711" y="4870403"/>
            <a:ext cx="872835" cy="32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2510" y="4870403"/>
            <a:ext cx="1061949" cy="32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79066" y="4870403"/>
            <a:ext cx="1083770" cy="32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74845" y="5933440"/>
            <a:ext cx="96456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15965" y="5956300"/>
            <a:ext cx="96456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47890" y="5956300"/>
            <a:ext cx="96456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79815" y="5967730"/>
            <a:ext cx="96456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5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2643265"/>
            <a:ext cx="999748" cy="3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836650"/>
            <a:ext cx="781006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8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205214"/>
            <a:ext cx="8969168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43534"/>
            <a:ext cx="7331486" cy="40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81755"/>
            <a:ext cx="86207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20173"/>
            <a:ext cx="6284130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001156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46856" y="4621455"/>
            <a:ext cx="268992" cy="33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8494" y="5462143"/>
            <a:ext cx="655669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5907" y="5462143"/>
            <a:ext cx="504361" cy="32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726" y="6302831"/>
            <a:ext cx="1260902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4483" y="2501308"/>
            <a:ext cx="561763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3471291"/>
            <a:ext cx="1399647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4423534"/>
            <a:ext cx="466549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4423534"/>
            <a:ext cx="590327" cy="37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7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9697" y="2959205"/>
            <a:ext cx="2989722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5015" y="3855720"/>
            <a:ext cx="588010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8261" y="5275989"/>
            <a:ext cx="2665994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8261" y="6124524"/>
            <a:ext cx="2913551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39665" y="2214880"/>
            <a:ext cx="587883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3606173"/>
            <a:ext cx="4703576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8362" y="4501870"/>
            <a:ext cx="4198942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70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4424045"/>
            <a:ext cx="51155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261918"/>
            <a:ext cx="2970680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6026150"/>
            <a:ext cx="113461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717290"/>
            <a:ext cx="3147060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