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EB6D1-77BC-3BF5-D3FC-856B0A9751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73460"/>
            <a:ext cx="10800000" cy="111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FA751-3D14-927E-E843-48719764C5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498E1D-4F70-70F2-1B78-D8221A0036BB}"/>
              </a:ext>
            </a:extLst>
          </p:cNvPr>
          <p:cNvSpPr/>
          <p:nvPr/>
        </p:nvSpPr>
        <p:spPr bwMode="white">
          <a:xfrm>
            <a:off x="4643809" y="3690645"/>
            <a:ext cx="380952" cy="31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A25909-8D30-7731-2D57-E4D1B9988900}"/>
              </a:ext>
            </a:extLst>
          </p:cNvPr>
          <p:cNvSpPr/>
          <p:nvPr/>
        </p:nvSpPr>
        <p:spPr bwMode="white">
          <a:xfrm>
            <a:off x="6967619" y="4425391"/>
            <a:ext cx="390476" cy="31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57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4240C-F417-3B0E-B398-5C2871E207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140002-A629-A94A-9439-28889B83B008}"/>
              </a:ext>
            </a:extLst>
          </p:cNvPr>
          <p:cNvSpPr/>
          <p:nvPr/>
        </p:nvSpPr>
        <p:spPr bwMode="white">
          <a:xfrm>
            <a:off x="3062857" y="2917497"/>
            <a:ext cx="219047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F9329-F5F3-B4C7-89E2-62EBD11F5C06}"/>
              </a:ext>
            </a:extLst>
          </p:cNvPr>
          <p:cNvSpPr/>
          <p:nvPr/>
        </p:nvSpPr>
        <p:spPr bwMode="white">
          <a:xfrm>
            <a:off x="7643809" y="3509045"/>
            <a:ext cx="209522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AD3EAF-9CED-4EF7-B264-5F7ABBA5BCFB}"/>
              </a:ext>
            </a:extLst>
          </p:cNvPr>
          <p:cNvSpPr/>
          <p:nvPr/>
        </p:nvSpPr>
        <p:spPr bwMode="white">
          <a:xfrm>
            <a:off x="1891428" y="4682599"/>
            <a:ext cx="3923809" cy="25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0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1721055"/>
            <a:ext cx="5616625" cy="72031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3070358-DBEB-61BF-1461-86C6CB6181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3"/>
          <a:stretch/>
        </p:blipFill>
        <p:spPr>
          <a:xfrm>
            <a:off x="720000" y="827999"/>
            <a:ext cx="4295880" cy="340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4CE06F-CC15-AD4C-22CC-52B5B06C2010}"/>
              </a:ext>
            </a:extLst>
          </p:cNvPr>
          <p:cNvSpPr/>
          <p:nvPr/>
        </p:nvSpPr>
        <p:spPr bwMode="white">
          <a:xfrm>
            <a:off x="6528048" y="1844825"/>
            <a:ext cx="443436" cy="39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3EAE49-2F31-88DF-57C1-761211F9E541}"/>
              </a:ext>
            </a:extLst>
          </p:cNvPr>
          <p:cNvSpPr/>
          <p:nvPr/>
        </p:nvSpPr>
        <p:spPr bwMode="white">
          <a:xfrm>
            <a:off x="8977142" y="1916832"/>
            <a:ext cx="503234" cy="30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391"/>
          <a:stretch/>
        </p:blipFill>
        <p:spPr>
          <a:xfrm>
            <a:off x="4938757" y="2420888"/>
            <a:ext cx="5693747" cy="141645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6647050" y="2481859"/>
            <a:ext cx="457062" cy="457062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895378" y="3129114"/>
            <a:ext cx="1152950" cy="587917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24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15FEB-3185-DF10-ECE8-0A327A9776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7AE329-87E3-0BF9-61BB-D05C3B04A9BE}"/>
              </a:ext>
            </a:extLst>
          </p:cNvPr>
          <p:cNvSpPr/>
          <p:nvPr/>
        </p:nvSpPr>
        <p:spPr bwMode="white">
          <a:xfrm>
            <a:off x="1529523" y="3370974"/>
            <a:ext cx="219047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A32CF4-4345-7352-346B-A05F95A6AF70}"/>
              </a:ext>
            </a:extLst>
          </p:cNvPr>
          <p:cNvSpPr/>
          <p:nvPr/>
        </p:nvSpPr>
        <p:spPr bwMode="white">
          <a:xfrm>
            <a:off x="2824761" y="3370974"/>
            <a:ext cx="219047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C32CCD-E5D5-A062-1BA2-64E8B368F30B}"/>
              </a:ext>
            </a:extLst>
          </p:cNvPr>
          <p:cNvSpPr/>
          <p:nvPr/>
        </p:nvSpPr>
        <p:spPr bwMode="white">
          <a:xfrm>
            <a:off x="4120000" y="3361449"/>
            <a:ext cx="228571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B76D7B-6E79-4049-8289-C021AB22BB54}"/>
              </a:ext>
            </a:extLst>
          </p:cNvPr>
          <p:cNvSpPr/>
          <p:nvPr/>
        </p:nvSpPr>
        <p:spPr bwMode="white">
          <a:xfrm>
            <a:off x="5443809" y="3361449"/>
            <a:ext cx="190476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8C27F1-942F-E69F-5F00-8C7288FD714B}"/>
              </a:ext>
            </a:extLst>
          </p:cNvPr>
          <p:cNvSpPr/>
          <p:nvPr/>
        </p:nvSpPr>
        <p:spPr bwMode="white">
          <a:xfrm>
            <a:off x="6729523" y="3370974"/>
            <a:ext cx="219047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D841F9-4500-7DEB-FB97-A512034F8702}"/>
              </a:ext>
            </a:extLst>
          </p:cNvPr>
          <p:cNvSpPr/>
          <p:nvPr/>
        </p:nvSpPr>
        <p:spPr bwMode="white">
          <a:xfrm>
            <a:off x="8196190" y="3361449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A255DC-DB53-E7CA-9CD0-02D4F669EE70}"/>
              </a:ext>
            </a:extLst>
          </p:cNvPr>
          <p:cNvSpPr/>
          <p:nvPr/>
        </p:nvSpPr>
        <p:spPr bwMode="white">
          <a:xfrm>
            <a:off x="9662857" y="3361449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46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