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1F9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8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24"/>
          <a:stretch>
            <a:fillRect/>
          </a:stretch>
        </p:blipFill>
        <p:spPr>
          <a:xfrm>
            <a:off x="2495550" y="2997200"/>
            <a:ext cx="7202805" cy="125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765175"/>
            <a:ext cx="10295255" cy="460248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044825" y="2214245"/>
            <a:ext cx="2475230" cy="2439035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071495" y="2277110"/>
            <a:ext cx="2376170" cy="744855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071495" y="3068955"/>
            <a:ext cx="2376170" cy="792480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071495" y="3861435"/>
            <a:ext cx="2376170" cy="791845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816090" y="2132965"/>
            <a:ext cx="2376170" cy="144145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816090" y="3021965"/>
            <a:ext cx="2447925" cy="1631315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816090" y="3068955"/>
            <a:ext cx="2447925" cy="792480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816090" y="3861435"/>
            <a:ext cx="2447925" cy="791845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53333" y="1885240"/>
            <a:ext cx="409523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0952" y="3904475"/>
            <a:ext cx="409523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2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923299"/>
            <a:ext cx="400000" cy="343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761" y="4077757"/>
            <a:ext cx="409523" cy="343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980460"/>
            <a:ext cx="409523" cy="34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765175"/>
            <a:ext cx="10599420" cy="4589145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3143885" y="2708910"/>
            <a:ext cx="6480175" cy="1440180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999740" y="2673350"/>
            <a:ext cx="2159635" cy="1475740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160010" y="2672715"/>
            <a:ext cx="2160270" cy="1476375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392035" y="2673350"/>
            <a:ext cx="2303780" cy="1475740"/>
          </a:xfrm>
          <a:prstGeom prst="line">
            <a:avLst/>
          </a:prstGeom>
          <a:ln>
            <a:solidFill>
              <a:srgbClr val="F41F9A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1904" y="5240574"/>
            <a:ext cx="257142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380" y="5240574"/>
            <a:ext cx="228571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9523" y="6098310"/>
            <a:ext cx="238095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8095" y="6098310"/>
            <a:ext cx="228571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3260431"/>
            <a:ext cx="228571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7619" y="3260431"/>
            <a:ext cx="238095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8571" y="3260431"/>
            <a:ext cx="238095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64</cp:revision>
  <dcterms:created xsi:type="dcterms:W3CDTF">2015-09-16T06:44:00Z</dcterms:created>
  <dcterms:modified xsi:type="dcterms:W3CDTF">2024-08-12T13:44:47Z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