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3"/>
          <a:stretch>
            <a:fillRect/>
          </a:stretch>
        </p:blipFill>
        <p:spPr>
          <a:xfrm>
            <a:off x="2495550" y="2937510"/>
            <a:ext cx="7193280" cy="125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5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4929866"/>
            <a:ext cx="676190" cy="29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333" y="4920327"/>
            <a:ext cx="704761" cy="33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7619" y="1085196"/>
            <a:ext cx="161904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7142" y="1856790"/>
            <a:ext cx="161904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2618857"/>
            <a:ext cx="685714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3809" y="2609331"/>
            <a:ext cx="704760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3380924"/>
            <a:ext cx="685714" cy="31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7142" y="3380924"/>
            <a:ext cx="704761" cy="33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3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1808976"/>
            <a:ext cx="400000" cy="34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3361396"/>
            <a:ext cx="409523" cy="35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7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3809" y="1028835"/>
            <a:ext cx="409523" cy="34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1832183"/>
            <a:ext cx="400000" cy="34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1875657"/>
            <a:ext cx="228571" cy="2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666" y="1875657"/>
            <a:ext cx="257142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5714" y="2951889"/>
            <a:ext cx="257142" cy="26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3809" y="2961413"/>
            <a:ext cx="228571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1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91428" y="1878537"/>
            <a:ext cx="438095" cy="35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0476" y="2422907"/>
            <a:ext cx="400000" cy="2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870" y="2919730"/>
            <a:ext cx="41084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19715" y="2925445"/>
            <a:ext cx="39497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4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4795755"/>
            <a:ext cx="704760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333" y="4795755"/>
            <a:ext cx="695238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0476" y="4824369"/>
            <a:ext cx="657142" cy="20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333" y="5558785"/>
            <a:ext cx="628571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9523" y="5549247"/>
            <a:ext cx="638096" cy="2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2024-08-12T13:41:21Z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