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306" y="2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57291E-3ACD-B809-D5B1-8B62B1E1DA2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27" r="66891" b="38291"/>
          <a:stretch/>
        </p:blipFill>
        <p:spPr>
          <a:xfrm>
            <a:off x="2639616" y="3016920"/>
            <a:ext cx="7128792" cy="861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A955B0-2588-8F72-D61F-98D6559CCA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82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9" y="3698517"/>
            <a:ext cx="864095" cy="66658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5838" y="3700573"/>
            <a:ext cx="861430" cy="66453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3698516"/>
            <a:ext cx="864096" cy="66658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3659426"/>
            <a:ext cx="936104" cy="72213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6440" y="3659426"/>
            <a:ext cx="936104" cy="722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96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8FF428-6E21-7F7B-DDAF-B03783C369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96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1548368"/>
            <a:ext cx="6336704" cy="74143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/>
          <a:srcRect r="49539"/>
          <a:stretch/>
        </p:blipFill>
        <p:spPr>
          <a:xfrm>
            <a:off x="4511825" y="3905583"/>
            <a:ext cx="1224136" cy="146763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/>
          <a:srcRect l="50461" r="-922"/>
          <a:stretch/>
        </p:blipFill>
        <p:spPr>
          <a:xfrm>
            <a:off x="5735960" y="3905583"/>
            <a:ext cx="1224135" cy="146763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5"/>
          <a:srcRect l="24"/>
          <a:stretch/>
        </p:blipFill>
        <p:spPr>
          <a:xfrm>
            <a:off x="8124169" y="3861048"/>
            <a:ext cx="1284199" cy="1539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782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88A76E-C99B-097E-0870-4026A1329F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6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D7CECA-FE0A-984C-5F2E-7246144947E5}"/>
              </a:ext>
            </a:extLst>
          </p:cNvPr>
          <p:cNvSpPr/>
          <p:nvPr/>
        </p:nvSpPr>
        <p:spPr bwMode="white">
          <a:xfrm>
            <a:off x="1986666" y="3058084"/>
            <a:ext cx="209523" cy="22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9A9990-CB3C-215A-A559-496115DBE391}"/>
              </a:ext>
            </a:extLst>
          </p:cNvPr>
          <p:cNvSpPr/>
          <p:nvPr/>
        </p:nvSpPr>
        <p:spPr bwMode="white">
          <a:xfrm>
            <a:off x="4043809" y="3058084"/>
            <a:ext cx="209523" cy="22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D0D45F-8459-C6CA-B419-B2986DB7539B}"/>
              </a:ext>
            </a:extLst>
          </p:cNvPr>
          <p:cNvSpPr/>
          <p:nvPr/>
        </p:nvSpPr>
        <p:spPr bwMode="white">
          <a:xfrm>
            <a:off x="4739047" y="3058084"/>
            <a:ext cx="219047" cy="22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2CFF44-89EF-66AF-159C-E851BC2254A7}"/>
              </a:ext>
            </a:extLst>
          </p:cNvPr>
          <p:cNvSpPr/>
          <p:nvPr/>
        </p:nvSpPr>
        <p:spPr bwMode="white">
          <a:xfrm>
            <a:off x="8339047" y="3029493"/>
            <a:ext cx="209523" cy="22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089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2BCF5F-5F86-F0D0-8C80-CD8B7AF4DD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40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7" y="2533490"/>
            <a:ext cx="6532303" cy="892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551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63</cp:revision>
  <dcterms:created xsi:type="dcterms:W3CDTF">2015-09-16T06:44:00Z</dcterms:created>
  <dcterms:modified xsi:type="dcterms:W3CDTF">2024-08-12T07:20:39Z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