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74285B-81A4-5099-22BD-33E45068AD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54755"/>
            <a:ext cx="10800000" cy="2548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568DF6-EACF-C2DE-C858-187E7EAE9C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249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5415D-8993-AD42-AB5A-4204CEF474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72358-2ACD-BCD8-25E3-A15D9E8DC038}"/>
              </a:ext>
            </a:extLst>
          </p:cNvPr>
          <p:cNvSpPr/>
          <p:nvPr/>
        </p:nvSpPr>
        <p:spPr bwMode="white">
          <a:xfrm>
            <a:off x="3120000" y="3152858"/>
            <a:ext cx="1666666" cy="32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28DF7B-B9A0-544F-A64C-F66DDBABD31D}"/>
              </a:ext>
            </a:extLst>
          </p:cNvPr>
          <p:cNvSpPr/>
          <p:nvPr/>
        </p:nvSpPr>
        <p:spPr bwMode="white">
          <a:xfrm>
            <a:off x="7358095" y="3162386"/>
            <a:ext cx="657142" cy="28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D3A6D7-D560-5E64-BA2C-4179457A2B67}"/>
              </a:ext>
            </a:extLst>
          </p:cNvPr>
          <p:cNvSpPr/>
          <p:nvPr/>
        </p:nvSpPr>
        <p:spPr bwMode="white">
          <a:xfrm>
            <a:off x="8777142" y="3781713"/>
            <a:ext cx="923809" cy="30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1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43B0F-B604-9E5E-751B-9CD31E8F80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9F6FAF-C8D6-A1B9-DE64-C66ABE15D419}"/>
              </a:ext>
            </a:extLst>
          </p:cNvPr>
          <p:cNvSpPr/>
          <p:nvPr/>
        </p:nvSpPr>
        <p:spPr bwMode="white">
          <a:xfrm>
            <a:off x="1205714" y="3556965"/>
            <a:ext cx="2552380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7DA11B-F610-5039-3823-8631DDDF841F}"/>
              </a:ext>
            </a:extLst>
          </p:cNvPr>
          <p:cNvSpPr/>
          <p:nvPr/>
        </p:nvSpPr>
        <p:spPr bwMode="white">
          <a:xfrm>
            <a:off x="3958095" y="3556965"/>
            <a:ext cx="6247618" cy="32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46C0BE-9E4F-102B-CC95-E019AA3A9E4B}"/>
              </a:ext>
            </a:extLst>
          </p:cNvPr>
          <p:cNvSpPr/>
          <p:nvPr/>
        </p:nvSpPr>
        <p:spPr bwMode="white">
          <a:xfrm>
            <a:off x="1224761" y="4186726"/>
            <a:ext cx="2028571" cy="29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45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