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06" y="2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5E3AA-FAF6-F8A9-ADB6-B05D9BE2C5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8073"/>
          <a:stretch/>
        </p:blipFill>
        <p:spPr>
          <a:xfrm>
            <a:off x="3215680" y="2780928"/>
            <a:ext cx="5859421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626D1-6FEE-4F3A-9909-BED2184A7F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8333" r="23157"/>
          <a:stretch/>
        </p:blipFill>
        <p:spPr>
          <a:xfrm>
            <a:off x="5087889" y="2780928"/>
            <a:ext cx="648071" cy="7297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8333" r="23157"/>
          <a:stretch/>
        </p:blipFill>
        <p:spPr>
          <a:xfrm>
            <a:off x="8112224" y="2780928"/>
            <a:ext cx="648071" cy="7297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8333" r="23157"/>
          <a:stretch/>
        </p:blipFill>
        <p:spPr>
          <a:xfrm>
            <a:off x="2207568" y="2780928"/>
            <a:ext cx="648071" cy="72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9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D4109-2FAA-CDA9-7846-221F1FC3D3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BF0E9-6B43-93DF-8BEF-551D21B5F9FC}"/>
              </a:ext>
            </a:extLst>
          </p:cNvPr>
          <p:cNvSpPr/>
          <p:nvPr/>
        </p:nvSpPr>
        <p:spPr bwMode="white">
          <a:xfrm>
            <a:off x="1891428" y="3925552"/>
            <a:ext cx="371428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CF323-32E1-A70F-C488-E1E0CDB2B516}"/>
              </a:ext>
            </a:extLst>
          </p:cNvPr>
          <p:cNvSpPr/>
          <p:nvPr/>
        </p:nvSpPr>
        <p:spPr bwMode="white">
          <a:xfrm>
            <a:off x="5653333" y="3925552"/>
            <a:ext cx="371428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90040C-A37A-2B5C-2100-90DF5C3382A4}"/>
              </a:ext>
            </a:extLst>
          </p:cNvPr>
          <p:cNvSpPr/>
          <p:nvPr/>
        </p:nvSpPr>
        <p:spPr bwMode="white">
          <a:xfrm>
            <a:off x="9196190" y="3925552"/>
            <a:ext cx="371428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1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92E63-7F04-9FBD-25A0-895DFB2D0F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9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FECA3-D881-CC77-6335-65AACAAEB4E3}"/>
              </a:ext>
            </a:extLst>
          </p:cNvPr>
          <p:cNvSpPr/>
          <p:nvPr/>
        </p:nvSpPr>
        <p:spPr bwMode="white">
          <a:xfrm>
            <a:off x="1377142" y="1887388"/>
            <a:ext cx="371428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7DB2BE-A30D-4451-5E0A-FE47C7623D7D}"/>
              </a:ext>
            </a:extLst>
          </p:cNvPr>
          <p:cNvSpPr/>
          <p:nvPr/>
        </p:nvSpPr>
        <p:spPr bwMode="white">
          <a:xfrm>
            <a:off x="2796190" y="1887388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865A65-E59D-FE53-B874-9A4AB70B7947}"/>
              </a:ext>
            </a:extLst>
          </p:cNvPr>
          <p:cNvSpPr/>
          <p:nvPr/>
        </p:nvSpPr>
        <p:spPr bwMode="white">
          <a:xfrm>
            <a:off x="3472380" y="1887388"/>
            <a:ext cx="228571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18CCF6-F98E-C890-D91B-31FD7D23A6C7}"/>
              </a:ext>
            </a:extLst>
          </p:cNvPr>
          <p:cNvSpPr/>
          <p:nvPr/>
        </p:nvSpPr>
        <p:spPr bwMode="white">
          <a:xfrm>
            <a:off x="4158095" y="1887388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9F5CE8-0371-1813-B210-2955C6B26688}"/>
              </a:ext>
            </a:extLst>
          </p:cNvPr>
          <p:cNvSpPr/>
          <p:nvPr/>
        </p:nvSpPr>
        <p:spPr bwMode="white">
          <a:xfrm>
            <a:off x="8234285" y="1887388"/>
            <a:ext cx="219047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D25566-C4BE-4E07-FF7B-DF1DDA48B1A5}"/>
              </a:ext>
            </a:extLst>
          </p:cNvPr>
          <p:cNvSpPr/>
          <p:nvPr/>
        </p:nvSpPr>
        <p:spPr bwMode="white">
          <a:xfrm>
            <a:off x="9586666" y="1887388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F12C8C-B533-5BB7-E5DE-85ED4CF28DE2}"/>
              </a:ext>
            </a:extLst>
          </p:cNvPr>
          <p:cNvSpPr/>
          <p:nvPr/>
        </p:nvSpPr>
        <p:spPr bwMode="white">
          <a:xfrm>
            <a:off x="10196190" y="1887388"/>
            <a:ext cx="371428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134D8C-7F0A-50BC-8D08-46CD008DEFDE}"/>
              </a:ext>
            </a:extLst>
          </p:cNvPr>
          <p:cNvSpPr/>
          <p:nvPr/>
        </p:nvSpPr>
        <p:spPr bwMode="white">
          <a:xfrm>
            <a:off x="2300952" y="2813162"/>
            <a:ext cx="380952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CE4975-B596-3F05-4357-DB1E244F5528}"/>
              </a:ext>
            </a:extLst>
          </p:cNvPr>
          <p:cNvSpPr/>
          <p:nvPr/>
        </p:nvSpPr>
        <p:spPr bwMode="white">
          <a:xfrm>
            <a:off x="8015238" y="3653038"/>
            <a:ext cx="209523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72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945C7-A91D-0183-5696-CC53BA4887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2E9EFE-B403-2021-E247-8FBB93C767E9}"/>
              </a:ext>
            </a:extLst>
          </p:cNvPr>
          <p:cNvSpPr/>
          <p:nvPr/>
        </p:nvSpPr>
        <p:spPr bwMode="white">
          <a:xfrm>
            <a:off x="1224761" y="3936309"/>
            <a:ext cx="1685714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629189-FF5A-0104-148C-29B9BD7C71E2}"/>
              </a:ext>
            </a:extLst>
          </p:cNvPr>
          <p:cNvSpPr/>
          <p:nvPr/>
        </p:nvSpPr>
        <p:spPr bwMode="white">
          <a:xfrm>
            <a:off x="3234285" y="3955378"/>
            <a:ext cx="638095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5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2024-08-12T07:27:22Z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