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9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DC71E-E85C-A1D7-AC45-AE2A207E75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2567607" y="2780928"/>
            <a:ext cx="7166687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69922-4460-0599-B427-33B1E59FD4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B627B-C80E-4663-B038-51C33E8089C3}"/>
              </a:ext>
            </a:extLst>
          </p:cNvPr>
          <p:cNvSpPr/>
          <p:nvPr/>
        </p:nvSpPr>
        <p:spPr bwMode="white">
          <a:xfrm>
            <a:off x="3053333" y="1028036"/>
            <a:ext cx="409523" cy="3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CD166-0A3A-50B2-D147-FAE228B90DB7}"/>
              </a:ext>
            </a:extLst>
          </p:cNvPr>
          <p:cNvSpPr/>
          <p:nvPr/>
        </p:nvSpPr>
        <p:spPr bwMode="white">
          <a:xfrm>
            <a:off x="6491428" y="1028036"/>
            <a:ext cx="400000" cy="3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17288-2C70-D9FD-C70C-CA5A63BF3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0CADA-47BC-4A4D-0BEC-3301D83FB432}"/>
              </a:ext>
            </a:extLst>
          </p:cNvPr>
          <p:cNvSpPr/>
          <p:nvPr/>
        </p:nvSpPr>
        <p:spPr bwMode="white">
          <a:xfrm>
            <a:off x="8291428" y="1028330"/>
            <a:ext cx="400000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8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C60BC-6A5E-0D74-A476-C640A4D02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DE617-9EDA-9F09-073A-AF9C2834286A}"/>
              </a:ext>
            </a:extLst>
          </p:cNvPr>
          <p:cNvSpPr/>
          <p:nvPr/>
        </p:nvSpPr>
        <p:spPr bwMode="white">
          <a:xfrm>
            <a:off x="10081904" y="2561588"/>
            <a:ext cx="4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C8928-F3F3-93A3-4ACC-EC383BA9CE89}"/>
              </a:ext>
            </a:extLst>
          </p:cNvPr>
          <p:cNvSpPr/>
          <p:nvPr/>
        </p:nvSpPr>
        <p:spPr bwMode="white">
          <a:xfrm>
            <a:off x="10081904" y="3009273"/>
            <a:ext cx="4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2ACABC-63FA-14D0-17EF-2350DDF21EC2}"/>
              </a:ext>
            </a:extLst>
          </p:cNvPr>
          <p:cNvSpPr/>
          <p:nvPr/>
        </p:nvSpPr>
        <p:spPr bwMode="white">
          <a:xfrm>
            <a:off x="9348571" y="3533160"/>
            <a:ext cx="466666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EB700B-C5F7-0A39-FF52-892E4932CD51}"/>
              </a:ext>
            </a:extLst>
          </p:cNvPr>
          <p:cNvSpPr/>
          <p:nvPr/>
        </p:nvSpPr>
        <p:spPr bwMode="white">
          <a:xfrm>
            <a:off x="10834285" y="3533160"/>
            <a:ext cx="438095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DEDC0A-14B1-5244-477A-8ACADC28398F}"/>
              </a:ext>
            </a:extLst>
          </p:cNvPr>
          <p:cNvSpPr/>
          <p:nvPr/>
        </p:nvSpPr>
        <p:spPr bwMode="white">
          <a:xfrm>
            <a:off x="10081904" y="4199925"/>
            <a:ext cx="4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793A0-9F9E-D7C4-8597-80389554F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5A536C-8002-3DCD-8C56-E27937352070}"/>
              </a:ext>
            </a:extLst>
          </p:cNvPr>
          <p:cNvSpPr/>
          <p:nvPr/>
        </p:nvSpPr>
        <p:spPr bwMode="white">
          <a:xfrm>
            <a:off x="8720000" y="1886727"/>
            <a:ext cx="428571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1B12D-F9D8-A228-481F-063C982CDD4F}"/>
              </a:ext>
            </a:extLst>
          </p:cNvPr>
          <p:cNvSpPr/>
          <p:nvPr/>
        </p:nvSpPr>
        <p:spPr bwMode="white">
          <a:xfrm>
            <a:off x="9291428" y="2449475"/>
            <a:ext cx="419048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842B4-FE28-C708-CD36-1D9562AE7156}"/>
              </a:ext>
            </a:extLst>
          </p:cNvPr>
          <p:cNvSpPr/>
          <p:nvPr/>
        </p:nvSpPr>
        <p:spPr bwMode="white">
          <a:xfrm>
            <a:off x="9862857" y="3021761"/>
            <a:ext cx="419047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A8D730-1B5F-191E-1039-1BEC448EC9BF}"/>
              </a:ext>
            </a:extLst>
          </p:cNvPr>
          <p:cNvSpPr/>
          <p:nvPr/>
        </p:nvSpPr>
        <p:spPr bwMode="white">
          <a:xfrm>
            <a:off x="10415238" y="3594046"/>
            <a:ext cx="466666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44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8A22A-AA39-3ADE-4DA6-15123AD52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953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0F3A2-AFAC-E2FF-A3E5-F82EE25FB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27999"/>
            <a:ext cx="10800000" cy="27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FFB62-824E-08C3-D7C1-9A4718ECA778}"/>
              </a:ext>
            </a:extLst>
          </p:cNvPr>
          <p:cNvSpPr/>
          <p:nvPr/>
        </p:nvSpPr>
        <p:spPr bwMode="white">
          <a:xfrm>
            <a:off x="1736265" y="2942740"/>
            <a:ext cx="704761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87543-41ED-5F09-520B-D132E6E5F782}"/>
              </a:ext>
            </a:extLst>
          </p:cNvPr>
          <p:cNvSpPr/>
          <p:nvPr/>
        </p:nvSpPr>
        <p:spPr bwMode="white">
          <a:xfrm>
            <a:off x="3374361" y="2942740"/>
            <a:ext cx="714285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259000-31D4-8D94-64FA-091E29BDA61D}"/>
              </a:ext>
            </a:extLst>
          </p:cNvPr>
          <p:cNvSpPr/>
          <p:nvPr/>
        </p:nvSpPr>
        <p:spPr bwMode="white">
          <a:xfrm>
            <a:off x="5012456" y="2980843"/>
            <a:ext cx="685714" cy="26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9CBA4-2FF3-80FA-E23C-DB31D30DE39A}"/>
              </a:ext>
            </a:extLst>
          </p:cNvPr>
          <p:cNvSpPr/>
          <p:nvPr/>
        </p:nvSpPr>
        <p:spPr bwMode="white">
          <a:xfrm>
            <a:off x="6641027" y="2971317"/>
            <a:ext cx="666666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EAC8DE-4062-62BC-0798-B769A37125B0}"/>
              </a:ext>
            </a:extLst>
          </p:cNvPr>
          <p:cNvSpPr/>
          <p:nvPr/>
        </p:nvSpPr>
        <p:spPr bwMode="white">
          <a:xfrm>
            <a:off x="8088646" y="2952266"/>
            <a:ext cx="695238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50C821-4E13-0C69-B060-F8EBF9DB08AB}"/>
              </a:ext>
            </a:extLst>
          </p:cNvPr>
          <p:cNvSpPr/>
          <p:nvPr/>
        </p:nvSpPr>
        <p:spPr bwMode="white">
          <a:xfrm>
            <a:off x="9469599" y="2942740"/>
            <a:ext cx="714285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D9102FB-959B-7E5C-AF4A-3100134211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1970"/>
            <a:ext cx="10800000" cy="7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E3D5CA-6CEE-ADFE-F560-CEA014684A04}"/>
              </a:ext>
            </a:extLst>
          </p:cNvPr>
          <p:cNvSpPr/>
          <p:nvPr/>
        </p:nvSpPr>
        <p:spPr bwMode="white">
          <a:xfrm>
            <a:off x="3767619" y="3770376"/>
            <a:ext cx="200000" cy="25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A2A25B-59D5-F342-D103-8BEF33500002}"/>
              </a:ext>
            </a:extLst>
          </p:cNvPr>
          <p:cNvSpPr/>
          <p:nvPr/>
        </p:nvSpPr>
        <p:spPr bwMode="white">
          <a:xfrm>
            <a:off x="7815238" y="3770376"/>
            <a:ext cx="228571" cy="25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2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866CB-AED3-8F2D-6DB1-759D0AA798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25"/>
          <a:stretch/>
        </p:blipFill>
        <p:spPr>
          <a:xfrm>
            <a:off x="720000" y="827999"/>
            <a:ext cx="10800000" cy="288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789040"/>
            <a:ext cx="8856984" cy="83681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032104" y="3896537"/>
            <a:ext cx="648072" cy="612583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03712" y="3970735"/>
            <a:ext cx="792088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4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0F93F-A4C7-54F8-E595-C72948011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3DFD3-7BB6-F665-2938-69FA42473A06}"/>
              </a:ext>
            </a:extLst>
          </p:cNvPr>
          <p:cNvSpPr/>
          <p:nvPr/>
        </p:nvSpPr>
        <p:spPr bwMode="white">
          <a:xfrm>
            <a:off x="3167619" y="3307952"/>
            <a:ext cx="428571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BC569-EE59-0371-2DB5-CE6E4B3C930B}"/>
              </a:ext>
            </a:extLst>
          </p:cNvPr>
          <p:cNvSpPr/>
          <p:nvPr/>
        </p:nvSpPr>
        <p:spPr bwMode="white">
          <a:xfrm>
            <a:off x="6796190" y="3307952"/>
            <a:ext cx="428571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9A4C3B-0599-B28F-4AEA-0BA71028171E}"/>
              </a:ext>
            </a:extLst>
          </p:cNvPr>
          <p:cNvSpPr/>
          <p:nvPr/>
        </p:nvSpPr>
        <p:spPr bwMode="white">
          <a:xfrm>
            <a:off x="4529523" y="4576543"/>
            <a:ext cx="428571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8658CB-B9CA-C9AA-8519-029927C09C34}"/>
              </a:ext>
            </a:extLst>
          </p:cNvPr>
          <p:cNvSpPr/>
          <p:nvPr/>
        </p:nvSpPr>
        <p:spPr bwMode="white">
          <a:xfrm>
            <a:off x="3148571" y="5663907"/>
            <a:ext cx="428571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5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4CFA7-D8C6-25B6-F352-33A30D1E1E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7763E-FCE3-0137-72B3-F33B6E326CBD}"/>
              </a:ext>
            </a:extLst>
          </p:cNvPr>
          <p:cNvSpPr/>
          <p:nvPr/>
        </p:nvSpPr>
        <p:spPr bwMode="white">
          <a:xfrm>
            <a:off x="5767619" y="1657454"/>
            <a:ext cx="390476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3A394-08C9-29DE-B1D9-988151F59763}"/>
              </a:ext>
            </a:extLst>
          </p:cNvPr>
          <p:cNvSpPr/>
          <p:nvPr/>
        </p:nvSpPr>
        <p:spPr bwMode="white">
          <a:xfrm>
            <a:off x="8481904" y="1628852"/>
            <a:ext cx="371428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237A4-68AB-E9CA-DD7A-E7816FA74D4F}"/>
              </a:ext>
            </a:extLst>
          </p:cNvPr>
          <p:cNvSpPr/>
          <p:nvPr/>
        </p:nvSpPr>
        <p:spPr bwMode="white">
          <a:xfrm>
            <a:off x="6129523" y="2315297"/>
            <a:ext cx="371428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A06F8D-C37B-BB12-E90E-6ECBE45D0B7D}"/>
              </a:ext>
            </a:extLst>
          </p:cNvPr>
          <p:cNvSpPr/>
          <p:nvPr/>
        </p:nvSpPr>
        <p:spPr bwMode="white">
          <a:xfrm>
            <a:off x="5043809" y="3030345"/>
            <a:ext cx="390476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6B769C-F903-262E-0FBE-9B1721400CC9}"/>
              </a:ext>
            </a:extLst>
          </p:cNvPr>
          <p:cNvSpPr/>
          <p:nvPr/>
        </p:nvSpPr>
        <p:spPr bwMode="white">
          <a:xfrm>
            <a:off x="2881904" y="3716791"/>
            <a:ext cx="380952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7CAF1F-99B5-C225-0C60-D9102092F02A}"/>
              </a:ext>
            </a:extLst>
          </p:cNvPr>
          <p:cNvSpPr/>
          <p:nvPr/>
        </p:nvSpPr>
        <p:spPr bwMode="white">
          <a:xfrm>
            <a:off x="5948571" y="3688189"/>
            <a:ext cx="371428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11518B-6C1F-2A3E-0D56-BF9031D9C99C}"/>
              </a:ext>
            </a:extLst>
          </p:cNvPr>
          <p:cNvSpPr/>
          <p:nvPr/>
        </p:nvSpPr>
        <p:spPr bwMode="white">
          <a:xfrm>
            <a:off x="2881904" y="4403236"/>
            <a:ext cx="380952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C9BF83-2218-AA49-9312-AAF4E63263E8}"/>
              </a:ext>
            </a:extLst>
          </p:cNvPr>
          <p:cNvSpPr/>
          <p:nvPr/>
        </p:nvSpPr>
        <p:spPr bwMode="white">
          <a:xfrm>
            <a:off x="6662857" y="4374634"/>
            <a:ext cx="380952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801E68-4FA3-5CEC-850E-4235055B6625}"/>
              </a:ext>
            </a:extLst>
          </p:cNvPr>
          <p:cNvSpPr/>
          <p:nvPr/>
        </p:nvSpPr>
        <p:spPr bwMode="white">
          <a:xfrm>
            <a:off x="4348571" y="5776128"/>
            <a:ext cx="361904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836D8D-80E7-6F63-59CB-70DC33C82F2C}"/>
              </a:ext>
            </a:extLst>
          </p:cNvPr>
          <p:cNvSpPr/>
          <p:nvPr/>
        </p:nvSpPr>
        <p:spPr bwMode="white">
          <a:xfrm>
            <a:off x="8481904" y="5785662"/>
            <a:ext cx="380952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2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A2CBD-B610-72DE-3C7C-AF0D9C65A4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746C3-0F83-B9C3-FA59-CA3A87971E15}"/>
              </a:ext>
            </a:extLst>
          </p:cNvPr>
          <p:cNvSpPr/>
          <p:nvPr/>
        </p:nvSpPr>
        <p:spPr bwMode="white">
          <a:xfrm>
            <a:off x="3234285" y="2448182"/>
            <a:ext cx="228571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42BB6-855E-0AC2-16F2-0A058D2817E3}"/>
              </a:ext>
            </a:extLst>
          </p:cNvPr>
          <p:cNvSpPr/>
          <p:nvPr/>
        </p:nvSpPr>
        <p:spPr bwMode="white">
          <a:xfrm>
            <a:off x="4139047" y="3305926"/>
            <a:ext cx="228571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47EA5-C854-56B2-A0B4-5B88BB47FF62}"/>
              </a:ext>
            </a:extLst>
          </p:cNvPr>
          <p:cNvSpPr/>
          <p:nvPr/>
        </p:nvSpPr>
        <p:spPr bwMode="white">
          <a:xfrm>
            <a:off x="7148571" y="3296395"/>
            <a:ext cx="228571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EA798-EC04-A9DA-8C7A-A4591AEC30E9}"/>
              </a:ext>
            </a:extLst>
          </p:cNvPr>
          <p:cNvSpPr/>
          <p:nvPr/>
        </p:nvSpPr>
        <p:spPr bwMode="white">
          <a:xfrm>
            <a:off x="5339047" y="4325688"/>
            <a:ext cx="228571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3F392F-9633-A10E-B333-180244263261}"/>
              </a:ext>
            </a:extLst>
          </p:cNvPr>
          <p:cNvSpPr/>
          <p:nvPr/>
        </p:nvSpPr>
        <p:spPr bwMode="white">
          <a:xfrm>
            <a:off x="3824761" y="5307328"/>
            <a:ext cx="228571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573975-1704-A25B-473C-551685C7A207}"/>
              </a:ext>
            </a:extLst>
          </p:cNvPr>
          <p:cNvSpPr/>
          <p:nvPr/>
        </p:nvSpPr>
        <p:spPr bwMode="white">
          <a:xfrm>
            <a:off x="8510476" y="5307328"/>
            <a:ext cx="228571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73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5D142-B81F-10D4-6C7F-A0228CB3C2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9334B-EC17-687D-270E-AA8ADF6BB11F}"/>
              </a:ext>
            </a:extLst>
          </p:cNvPr>
          <p:cNvSpPr/>
          <p:nvPr/>
        </p:nvSpPr>
        <p:spPr bwMode="white">
          <a:xfrm>
            <a:off x="4329523" y="2890074"/>
            <a:ext cx="200000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61C647-6FBD-6C92-6E1C-213D276F41CF}"/>
              </a:ext>
            </a:extLst>
          </p:cNvPr>
          <p:cNvSpPr/>
          <p:nvPr/>
        </p:nvSpPr>
        <p:spPr bwMode="white">
          <a:xfrm>
            <a:off x="7567619" y="2880528"/>
            <a:ext cx="228571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CCD95-AD5C-FF76-B18E-379083653732}"/>
              </a:ext>
            </a:extLst>
          </p:cNvPr>
          <p:cNvSpPr/>
          <p:nvPr/>
        </p:nvSpPr>
        <p:spPr bwMode="white">
          <a:xfrm>
            <a:off x="3996190" y="3539247"/>
            <a:ext cx="676190" cy="2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1A9A5-E0B8-B8A4-4CB9-9FA94E032B31}"/>
              </a:ext>
            </a:extLst>
          </p:cNvPr>
          <p:cNvSpPr/>
          <p:nvPr/>
        </p:nvSpPr>
        <p:spPr bwMode="white">
          <a:xfrm>
            <a:off x="7796190" y="3539247"/>
            <a:ext cx="685714" cy="2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FCA5A2-26F8-AA3D-176D-2D475F1BCD64}"/>
              </a:ext>
            </a:extLst>
          </p:cNvPr>
          <p:cNvSpPr/>
          <p:nvPr/>
        </p:nvSpPr>
        <p:spPr bwMode="white">
          <a:xfrm>
            <a:off x="5034285" y="4245698"/>
            <a:ext cx="228571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5FDF85-9015-BC42-83F1-F82DAF25D97F}"/>
              </a:ext>
            </a:extLst>
          </p:cNvPr>
          <p:cNvSpPr/>
          <p:nvPr/>
        </p:nvSpPr>
        <p:spPr bwMode="white">
          <a:xfrm>
            <a:off x="9015238" y="4245698"/>
            <a:ext cx="219047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D7612-BED6-0B75-7DA9-F49CFF5C44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0BA8AD-796F-BE65-2884-0E767DFE4F5D}"/>
              </a:ext>
            </a:extLst>
          </p:cNvPr>
          <p:cNvSpPr/>
          <p:nvPr/>
        </p:nvSpPr>
        <p:spPr bwMode="white">
          <a:xfrm>
            <a:off x="5196190" y="1983055"/>
            <a:ext cx="390476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246F0-9C90-FC3A-95A5-E77E04EABE40}"/>
              </a:ext>
            </a:extLst>
          </p:cNvPr>
          <p:cNvSpPr/>
          <p:nvPr/>
        </p:nvSpPr>
        <p:spPr bwMode="white">
          <a:xfrm>
            <a:off x="2243809" y="2689453"/>
            <a:ext cx="380952" cy="3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FDE636-6683-080D-B3F4-21B2989A4DCA}"/>
              </a:ext>
            </a:extLst>
          </p:cNvPr>
          <p:cNvSpPr/>
          <p:nvPr/>
        </p:nvSpPr>
        <p:spPr bwMode="white">
          <a:xfrm>
            <a:off x="6396190" y="2689453"/>
            <a:ext cx="371428" cy="3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34BCD5-4278-8A4F-54B1-1763716BFF40}"/>
              </a:ext>
            </a:extLst>
          </p:cNvPr>
          <p:cNvSpPr/>
          <p:nvPr/>
        </p:nvSpPr>
        <p:spPr bwMode="white">
          <a:xfrm>
            <a:off x="7615238" y="3434035"/>
            <a:ext cx="304762" cy="29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E427E7-3D67-ADD6-544E-12BA34D311AA}"/>
              </a:ext>
            </a:extLst>
          </p:cNvPr>
          <p:cNvSpPr/>
          <p:nvPr/>
        </p:nvSpPr>
        <p:spPr bwMode="white">
          <a:xfrm>
            <a:off x="7967619" y="4140433"/>
            <a:ext cx="400000" cy="33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6D50E5-8F92-BBA6-9445-8AADB69DE7A2}"/>
              </a:ext>
            </a:extLst>
          </p:cNvPr>
          <p:cNvSpPr/>
          <p:nvPr/>
        </p:nvSpPr>
        <p:spPr bwMode="white">
          <a:xfrm>
            <a:off x="9720000" y="4159525"/>
            <a:ext cx="371427" cy="28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7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2" y="1700808"/>
            <a:ext cx="9865096" cy="374406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373296C-E23B-3250-49A1-83E005A328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28"/>
          <a:stretch/>
        </p:blipFill>
        <p:spPr>
          <a:xfrm>
            <a:off x="720000" y="827999"/>
            <a:ext cx="1080000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5" name="直接连接符 4"/>
          <p:cNvCxnSpPr/>
          <p:nvPr/>
        </p:nvCxnSpPr>
        <p:spPr>
          <a:xfrm flipH="1" flipV="1">
            <a:off x="1919536" y="3296620"/>
            <a:ext cx="5544616" cy="142852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3575720" y="3224612"/>
            <a:ext cx="1368152" cy="150053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5303912" y="3296620"/>
            <a:ext cx="2160240" cy="142852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943872" y="3296620"/>
            <a:ext cx="2016224" cy="142852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462342" y="3224612"/>
            <a:ext cx="1225946" cy="150053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943872" y="3224612"/>
            <a:ext cx="5544616" cy="150053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7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5190"/>
            <a:ext cx="10081120" cy="518810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063552" y="2852936"/>
            <a:ext cx="0" cy="136815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655840" y="2852936"/>
            <a:ext cx="2520280" cy="136815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176120" y="2780928"/>
            <a:ext cx="2664296" cy="14401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655840" y="2852936"/>
            <a:ext cx="5112568" cy="136815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76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FBAE1-2BFB-0175-84BE-4886EE736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35BAA-1FB0-ECE4-C46A-418F2E8D4F5B}"/>
              </a:ext>
            </a:extLst>
          </p:cNvPr>
          <p:cNvSpPr/>
          <p:nvPr/>
        </p:nvSpPr>
        <p:spPr bwMode="white">
          <a:xfrm>
            <a:off x="4853333" y="1886911"/>
            <a:ext cx="400000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2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99F78-CDC8-1143-2362-E07817145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B519E-9F29-9C61-CC27-E5EA681A567A}"/>
              </a:ext>
            </a:extLst>
          </p:cNvPr>
          <p:cNvSpPr/>
          <p:nvPr/>
        </p:nvSpPr>
        <p:spPr bwMode="white">
          <a:xfrm>
            <a:off x="4139047" y="1008951"/>
            <a:ext cx="400000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8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2024-08-11T14:37:21Z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