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7FF42-3C59-7FBD-59DB-3F2152E585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 b="34635"/>
          <a:stretch/>
        </p:blipFill>
        <p:spPr>
          <a:xfrm>
            <a:off x="2567608" y="2636912"/>
            <a:ext cx="7056784" cy="133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48AAA-B3BB-A320-C0B4-A24807802C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9B85C9-1932-2634-8DBC-704E82B5A768}"/>
              </a:ext>
            </a:extLst>
          </p:cNvPr>
          <p:cNvSpPr/>
          <p:nvPr/>
        </p:nvSpPr>
        <p:spPr bwMode="white">
          <a:xfrm>
            <a:off x="1929523" y="2924626"/>
            <a:ext cx="219047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880208-24E3-9D68-E8A5-FD3C0E013B1A}"/>
              </a:ext>
            </a:extLst>
          </p:cNvPr>
          <p:cNvSpPr/>
          <p:nvPr/>
        </p:nvSpPr>
        <p:spPr bwMode="white">
          <a:xfrm>
            <a:off x="5739047" y="2924626"/>
            <a:ext cx="219047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A9BB99-B7B0-B196-A93F-32BD75D21ADC}"/>
              </a:ext>
            </a:extLst>
          </p:cNvPr>
          <p:cNvSpPr/>
          <p:nvPr/>
        </p:nvSpPr>
        <p:spPr bwMode="white">
          <a:xfrm>
            <a:off x="6520000" y="3572675"/>
            <a:ext cx="190476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A35F23-97B8-3C08-88E2-26CE6A411F0F}"/>
              </a:ext>
            </a:extLst>
          </p:cNvPr>
          <p:cNvSpPr/>
          <p:nvPr/>
        </p:nvSpPr>
        <p:spPr bwMode="white">
          <a:xfrm>
            <a:off x="9053333" y="3572675"/>
            <a:ext cx="219047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880703-CB9C-8440-FB80-6F1353C6B964}"/>
              </a:ext>
            </a:extLst>
          </p:cNvPr>
          <p:cNvSpPr/>
          <p:nvPr/>
        </p:nvSpPr>
        <p:spPr bwMode="white">
          <a:xfrm>
            <a:off x="4491428" y="4430386"/>
            <a:ext cx="190476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8BA2A5-1015-9F1E-2EC4-265778986C60}"/>
              </a:ext>
            </a:extLst>
          </p:cNvPr>
          <p:cNvSpPr/>
          <p:nvPr/>
        </p:nvSpPr>
        <p:spPr bwMode="white">
          <a:xfrm>
            <a:off x="5367619" y="4430386"/>
            <a:ext cx="209523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027D4F-6104-4C91-1516-910EA424C4A6}"/>
              </a:ext>
            </a:extLst>
          </p:cNvPr>
          <p:cNvSpPr/>
          <p:nvPr/>
        </p:nvSpPr>
        <p:spPr bwMode="white">
          <a:xfrm>
            <a:off x="7034285" y="4430386"/>
            <a:ext cx="190476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3D8C65-37CB-745C-0025-60A3D700C6C2}"/>
              </a:ext>
            </a:extLst>
          </p:cNvPr>
          <p:cNvSpPr/>
          <p:nvPr/>
        </p:nvSpPr>
        <p:spPr bwMode="white">
          <a:xfrm>
            <a:off x="7920000" y="4430386"/>
            <a:ext cx="190476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583F52-74C5-6F2C-3306-7853EB39B5DD}"/>
              </a:ext>
            </a:extLst>
          </p:cNvPr>
          <p:cNvSpPr/>
          <p:nvPr/>
        </p:nvSpPr>
        <p:spPr bwMode="white">
          <a:xfrm>
            <a:off x="9072380" y="4430386"/>
            <a:ext cx="190476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07233A9-3EDC-EF76-962A-8E884AAC75A9}"/>
              </a:ext>
            </a:extLst>
          </p:cNvPr>
          <p:cNvSpPr/>
          <p:nvPr/>
        </p:nvSpPr>
        <p:spPr bwMode="white">
          <a:xfrm>
            <a:off x="9958095" y="4430386"/>
            <a:ext cx="190476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01C6FA5-EA12-0613-ED7A-F562B9AE0542}"/>
              </a:ext>
            </a:extLst>
          </p:cNvPr>
          <p:cNvSpPr/>
          <p:nvPr/>
        </p:nvSpPr>
        <p:spPr bwMode="white">
          <a:xfrm>
            <a:off x="10824761" y="4430386"/>
            <a:ext cx="228571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87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DAEB81-E4BF-AD3B-E3C2-DFCE88D965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95F3AD-B720-CAFC-939A-F1C2426F907B}"/>
              </a:ext>
            </a:extLst>
          </p:cNvPr>
          <p:cNvSpPr/>
          <p:nvPr/>
        </p:nvSpPr>
        <p:spPr bwMode="white">
          <a:xfrm>
            <a:off x="7462857" y="1676543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43DAAA-9150-51C0-395B-7E3DD790C0CC}"/>
              </a:ext>
            </a:extLst>
          </p:cNvPr>
          <p:cNvSpPr/>
          <p:nvPr/>
        </p:nvSpPr>
        <p:spPr bwMode="white">
          <a:xfrm>
            <a:off x="8348571" y="1676543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028EF1-9EEB-A274-0D3A-E0CE710208D8}"/>
              </a:ext>
            </a:extLst>
          </p:cNvPr>
          <p:cNvSpPr/>
          <p:nvPr/>
        </p:nvSpPr>
        <p:spPr bwMode="white">
          <a:xfrm>
            <a:off x="9234285" y="1686077"/>
            <a:ext cx="219047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16BF76-7E4B-151B-1345-4D45AA534A7A}"/>
              </a:ext>
            </a:extLst>
          </p:cNvPr>
          <p:cNvSpPr/>
          <p:nvPr/>
        </p:nvSpPr>
        <p:spPr bwMode="white">
          <a:xfrm>
            <a:off x="7462857" y="2534621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95F568-9F7A-1503-A5D6-E091E4939B46}"/>
              </a:ext>
            </a:extLst>
          </p:cNvPr>
          <p:cNvSpPr/>
          <p:nvPr/>
        </p:nvSpPr>
        <p:spPr bwMode="white">
          <a:xfrm>
            <a:off x="8348571" y="2534621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278DC1-B1D5-1A64-1BCA-30FA0BDF451E}"/>
              </a:ext>
            </a:extLst>
          </p:cNvPr>
          <p:cNvSpPr/>
          <p:nvPr/>
        </p:nvSpPr>
        <p:spPr bwMode="white">
          <a:xfrm>
            <a:off x="9234285" y="2534621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910CD9-33A2-83EC-6E00-F22CF7E9BC32}"/>
              </a:ext>
            </a:extLst>
          </p:cNvPr>
          <p:cNvSpPr/>
          <p:nvPr/>
        </p:nvSpPr>
        <p:spPr bwMode="white">
          <a:xfrm>
            <a:off x="2215238" y="3783602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A2BC67-0178-3460-14C2-97F2E15D5E4B}"/>
              </a:ext>
            </a:extLst>
          </p:cNvPr>
          <p:cNvSpPr/>
          <p:nvPr/>
        </p:nvSpPr>
        <p:spPr bwMode="white">
          <a:xfrm>
            <a:off x="4920000" y="3783602"/>
            <a:ext cx="228571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A2FD9B-5559-4A1B-BF65-3739EDAD7199}"/>
              </a:ext>
            </a:extLst>
          </p:cNvPr>
          <p:cNvSpPr/>
          <p:nvPr/>
        </p:nvSpPr>
        <p:spPr bwMode="white">
          <a:xfrm>
            <a:off x="7643809" y="3783602"/>
            <a:ext cx="219047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38FA8B-AA87-A934-E025-AD354CE0D91A}"/>
              </a:ext>
            </a:extLst>
          </p:cNvPr>
          <p:cNvSpPr/>
          <p:nvPr/>
        </p:nvSpPr>
        <p:spPr bwMode="white">
          <a:xfrm>
            <a:off x="10358095" y="3783602"/>
            <a:ext cx="219047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EA70785-4F60-BE1E-905C-53E0A90135E9}"/>
              </a:ext>
            </a:extLst>
          </p:cNvPr>
          <p:cNvSpPr/>
          <p:nvPr/>
        </p:nvSpPr>
        <p:spPr bwMode="white">
          <a:xfrm>
            <a:off x="2215238" y="4422394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1BB3B3-E3AA-8315-909A-A7497F9A7656}"/>
              </a:ext>
            </a:extLst>
          </p:cNvPr>
          <p:cNvSpPr/>
          <p:nvPr/>
        </p:nvSpPr>
        <p:spPr bwMode="white">
          <a:xfrm>
            <a:off x="4929523" y="4422394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CF00C5-9E4E-90FF-6EB7-51BD2028F1D6}"/>
              </a:ext>
            </a:extLst>
          </p:cNvPr>
          <p:cNvSpPr/>
          <p:nvPr/>
        </p:nvSpPr>
        <p:spPr bwMode="white">
          <a:xfrm>
            <a:off x="7643809" y="4422394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924953A-9C50-14EE-48ED-716892656B51}"/>
              </a:ext>
            </a:extLst>
          </p:cNvPr>
          <p:cNvSpPr/>
          <p:nvPr/>
        </p:nvSpPr>
        <p:spPr bwMode="white">
          <a:xfrm>
            <a:off x="10358095" y="4422394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7540E20-7F58-9807-51DC-6ED5220EC4B8}"/>
              </a:ext>
            </a:extLst>
          </p:cNvPr>
          <p:cNvSpPr/>
          <p:nvPr/>
        </p:nvSpPr>
        <p:spPr bwMode="white">
          <a:xfrm>
            <a:off x="2215238" y="5061186"/>
            <a:ext cx="219047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B091517-80E0-9E64-31F2-2265819C9121}"/>
              </a:ext>
            </a:extLst>
          </p:cNvPr>
          <p:cNvSpPr/>
          <p:nvPr/>
        </p:nvSpPr>
        <p:spPr bwMode="white">
          <a:xfrm>
            <a:off x="4929523" y="5061186"/>
            <a:ext cx="219047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33C9E02-A38F-8230-F23B-FA87B329B709}"/>
              </a:ext>
            </a:extLst>
          </p:cNvPr>
          <p:cNvSpPr/>
          <p:nvPr/>
        </p:nvSpPr>
        <p:spPr bwMode="white">
          <a:xfrm>
            <a:off x="7643809" y="5070720"/>
            <a:ext cx="219047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5401E5B-5DFE-19DF-4B2B-FFA12F23CA67}"/>
              </a:ext>
            </a:extLst>
          </p:cNvPr>
          <p:cNvSpPr/>
          <p:nvPr/>
        </p:nvSpPr>
        <p:spPr bwMode="white">
          <a:xfrm>
            <a:off x="10358095" y="5061186"/>
            <a:ext cx="219047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88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91189-648A-AFC0-3DBE-929B900DE2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8334" r="16666"/>
          <a:stretch/>
        </p:blipFill>
        <p:spPr>
          <a:xfrm>
            <a:off x="4385810" y="924276"/>
            <a:ext cx="684954" cy="70452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8334" r="16666"/>
          <a:stretch/>
        </p:blipFill>
        <p:spPr>
          <a:xfrm>
            <a:off x="9408368" y="924276"/>
            <a:ext cx="684954" cy="70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8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753DE8-0FEE-E49B-7085-98696BCB53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33987A-F01B-5429-E9EF-285DA3C36EAB}"/>
              </a:ext>
            </a:extLst>
          </p:cNvPr>
          <p:cNvSpPr/>
          <p:nvPr/>
        </p:nvSpPr>
        <p:spPr bwMode="white">
          <a:xfrm>
            <a:off x="2396190" y="2880331"/>
            <a:ext cx="219047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3EF339-6AD3-98C7-954C-31270D510017}"/>
              </a:ext>
            </a:extLst>
          </p:cNvPr>
          <p:cNvSpPr/>
          <p:nvPr/>
        </p:nvSpPr>
        <p:spPr bwMode="white">
          <a:xfrm>
            <a:off x="3510476" y="2889877"/>
            <a:ext cx="190476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CA182C-FB7C-30CD-6320-462ADA8E61E8}"/>
              </a:ext>
            </a:extLst>
          </p:cNvPr>
          <p:cNvSpPr/>
          <p:nvPr/>
        </p:nvSpPr>
        <p:spPr bwMode="white">
          <a:xfrm>
            <a:off x="4491428" y="2889877"/>
            <a:ext cx="219047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5D8952-A979-7CF5-1F71-44D0156028D7}"/>
              </a:ext>
            </a:extLst>
          </p:cNvPr>
          <p:cNvSpPr/>
          <p:nvPr/>
        </p:nvSpPr>
        <p:spPr bwMode="white">
          <a:xfrm>
            <a:off x="6396190" y="2889877"/>
            <a:ext cx="228571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7023ED-1781-530B-7760-407F0135BD4C}"/>
              </a:ext>
            </a:extLst>
          </p:cNvPr>
          <p:cNvSpPr/>
          <p:nvPr/>
        </p:nvSpPr>
        <p:spPr bwMode="white">
          <a:xfrm>
            <a:off x="7500952" y="2880331"/>
            <a:ext cx="190476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8ACBA3-42B6-857A-C277-2674761D8756}"/>
              </a:ext>
            </a:extLst>
          </p:cNvPr>
          <p:cNvSpPr/>
          <p:nvPr/>
        </p:nvSpPr>
        <p:spPr bwMode="white">
          <a:xfrm>
            <a:off x="8481904" y="2880331"/>
            <a:ext cx="228571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A92A87-FD01-7B0A-5A29-B6B956FCA83C}"/>
              </a:ext>
            </a:extLst>
          </p:cNvPr>
          <p:cNvSpPr/>
          <p:nvPr/>
        </p:nvSpPr>
        <p:spPr bwMode="white">
          <a:xfrm>
            <a:off x="2415238" y="3729902"/>
            <a:ext cx="190476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66CBFA-EC3A-88A3-80C6-4C681C6332BE}"/>
              </a:ext>
            </a:extLst>
          </p:cNvPr>
          <p:cNvSpPr/>
          <p:nvPr/>
        </p:nvSpPr>
        <p:spPr bwMode="white">
          <a:xfrm>
            <a:off x="3491428" y="3729902"/>
            <a:ext cx="219047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E4229C-CE7E-8239-421E-2FAD94B2206B}"/>
              </a:ext>
            </a:extLst>
          </p:cNvPr>
          <p:cNvSpPr/>
          <p:nvPr/>
        </p:nvSpPr>
        <p:spPr bwMode="white">
          <a:xfrm>
            <a:off x="4491428" y="3729902"/>
            <a:ext cx="219047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73CEF34-D029-0ACD-DCBF-7DDEA230DBF7}"/>
              </a:ext>
            </a:extLst>
          </p:cNvPr>
          <p:cNvSpPr/>
          <p:nvPr/>
        </p:nvSpPr>
        <p:spPr bwMode="white">
          <a:xfrm>
            <a:off x="6396190" y="3729902"/>
            <a:ext cx="228571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7B64F86-DAAE-2CAD-6DEE-655EF5E4E18A}"/>
              </a:ext>
            </a:extLst>
          </p:cNvPr>
          <p:cNvSpPr/>
          <p:nvPr/>
        </p:nvSpPr>
        <p:spPr bwMode="white">
          <a:xfrm>
            <a:off x="7481904" y="3729902"/>
            <a:ext cx="219047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99B305B-818B-BB3B-22A7-EB5067BDF03D}"/>
              </a:ext>
            </a:extLst>
          </p:cNvPr>
          <p:cNvSpPr/>
          <p:nvPr/>
        </p:nvSpPr>
        <p:spPr bwMode="white">
          <a:xfrm>
            <a:off x="8500952" y="3729902"/>
            <a:ext cx="190476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A3977F8-2DA8-4234-F609-808829B3EAAA}"/>
              </a:ext>
            </a:extLst>
          </p:cNvPr>
          <p:cNvSpPr/>
          <p:nvPr/>
        </p:nvSpPr>
        <p:spPr bwMode="white">
          <a:xfrm>
            <a:off x="8881904" y="3682173"/>
            <a:ext cx="2361904" cy="32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849252" y="2845986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849252" y="3690784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872862" y="3690784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872862" y="2845986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85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2024-08-12T08:30:44Z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