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3A3AB-B0AC-BAAC-AF5D-B985070F23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36443"/>
          <a:stretch/>
        </p:blipFill>
        <p:spPr>
          <a:xfrm>
            <a:off x="2532556" y="2636912"/>
            <a:ext cx="7126888" cy="133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7147B-B7AB-2F84-41A6-7062932591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B4505-0461-A9B4-F6A1-23F57EA78C26}"/>
              </a:ext>
            </a:extLst>
          </p:cNvPr>
          <p:cNvSpPr/>
          <p:nvPr/>
        </p:nvSpPr>
        <p:spPr bwMode="white">
          <a:xfrm>
            <a:off x="7110476" y="1839616"/>
            <a:ext cx="209523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76F7A-1C97-A9E0-8382-903E938334C1}"/>
              </a:ext>
            </a:extLst>
          </p:cNvPr>
          <p:cNvSpPr/>
          <p:nvPr/>
        </p:nvSpPr>
        <p:spPr bwMode="white">
          <a:xfrm>
            <a:off x="7996190" y="1839616"/>
            <a:ext cx="219047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76F60A-657A-1D37-7D6E-6ABDBCDE93E0}"/>
              </a:ext>
            </a:extLst>
          </p:cNvPr>
          <p:cNvSpPr/>
          <p:nvPr/>
        </p:nvSpPr>
        <p:spPr bwMode="white">
          <a:xfrm>
            <a:off x="9072380" y="1801441"/>
            <a:ext cx="2104761" cy="29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F4A781-2BF0-A326-2F26-777E5A918AC7}"/>
              </a:ext>
            </a:extLst>
          </p:cNvPr>
          <p:cNvSpPr/>
          <p:nvPr/>
        </p:nvSpPr>
        <p:spPr bwMode="white">
          <a:xfrm>
            <a:off x="7786666" y="2755797"/>
            <a:ext cx="219047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82FB95-F021-7459-110D-A5DDB451D0FD}"/>
              </a:ext>
            </a:extLst>
          </p:cNvPr>
          <p:cNvSpPr/>
          <p:nvPr/>
        </p:nvSpPr>
        <p:spPr bwMode="white">
          <a:xfrm>
            <a:off x="8672380" y="2755797"/>
            <a:ext cx="219047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A6CFEC-CA9D-5A1C-0012-49F4E53E8CF8}"/>
              </a:ext>
            </a:extLst>
          </p:cNvPr>
          <p:cNvSpPr/>
          <p:nvPr/>
        </p:nvSpPr>
        <p:spPr bwMode="white">
          <a:xfrm>
            <a:off x="7786666" y="3671979"/>
            <a:ext cx="219047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28BEC5-8501-FEEF-42F0-38D485143A42}"/>
              </a:ext>
            </a:extLst>
          </p:cNvPr>
          <p:cNvSpPr/>
          <p:nvPr/>
        </p:nvSpPr>
        <p:spPr bwMode="white">
          <a:xfrm>
            <a:off x="8672380" y="3662435"/>
            <a:ext cx="219047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3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7BCC2-B038-2E7E-C2FB-DFD2D48BD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2458FEC-7EAF-0D86-9DBB-AF9F38509CEB}"/>
              </a:ext>
            </a:extLst>
          </p:cNvPr>
          <p:cNvSpPr/>
          <p:nvPr/>
        </p:nvSpPr>
        <p:spPr bwMode="white">
          <a:xfrm>
            <a:off x="4348571" y="2640758"/>
            <a:ext cx="209523" cy="228980"/>
          </a:xfrm>
          <a:prstGeom prst="rect">
            <a:avLst/>
          </a:prstGeom>
          <a:solidFill>
            <a:srgbClr val="FFFDE8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231E98-40EE-8F15-1BA9-986428C09231}"/>
              </a:ext>
            </a:extLst>
          </p:cNvPr>
          <p:cNvSpPr/>
          <p:nvPr/>
        </p:nvSpPr>
        <p:spPr bwMode="white">
          <a:xfrm>
            <a:off x="6424761" y="2640758"/>
            <a:ext cx="209523" cy="228980"/>
          </a:xfrm>
          <a:prstGeom prst="rect">
            <a:avLst/>
          </a:prstGeom>
          <a:solidFill>
            <a:srgbClr val="FFFDE8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7FCA67-9230-C3D9-DF53-A4C7367642A6}"/>
              </a:ext>
            </a:extLst>
          </p:cNvPr>
          <p:cNvSpPr/>
          <p:nvPr/>
        </p:nvSpPr>
        <p:spPr bwMode="white">
          <a:xfrm>
            <a:off x="8500952" y="2640758"/>
            <a:ext cx="209523" cy="228980"/>
          </a:xfrm>
          <a:prstGeom prst="rect">
            <a:avLst/>
          </a:prstGeom>
          <a:solidFill>
            <a:srgbClr val="FFFDE8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3922302-669F-DBDB-A9D9-10DFA6484062}"/>
              </a:ext>
            </a:extLst>
          </p:cNvPr>
          <p:cNvSpPr/>
          <p:nvPr/>
        </p:nvSpPr>
        <p:spPr bwMode="white">
          <a:xfrm>
            <a:off x="10577142" y="2640758"/>
            <a:ext cx="190476" cy="228980"/>
          </a:xfrm>
          <a:prstGeom prst="rect">
            <a:avLst/>
          </a:prstGeom>
          <a:solidFill>
            <a:srgbClr val="FFFDE8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03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245B5-0D78-4559-74FE-ADFFF61992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3FFC2-FA84-AA35-EE39-56DBB059DA3A}"/>
              </a:ext>
            </a:extLst>
          </p:cNvPr>
          <p:cNvSpPr/>
          <p:nvPr/>
        </p:nvSpPr>
        <p:spPr bwMode="white">
          <a:xfrm>
            <a:off x="2558095" y="1716139"/>
            <a:ext cx="2409523" cy="2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A44809-5EC2-29C4-66DF-A78A56B186F3}"/>
              </a:ext>
            </a:extLst>
          </p:cNvPr>
          <p:cNvSpPr/>
          <p:nvPr/>
        </p:nvSpPr>
        <p:spPr bwMode="white">
          <a:xfrm>
            <a:off x="9005714" y="1706589"/>
            <a:ext cx="1714285" cy="29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81E95-0682-2210-E06A-AF2C2910174F}"/>
              </a:ext>
            </a:extLst>
          </p:cNvPr>
          <p:cNvSpPr/>
          <p:nvPr/>
        </p:nvSpPr>
        <p:spPr bwMode="white">
          <a:xfrm>
            <a:off x="2900952" y="2556529"/>
            <a:ext cx="219047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927D7B-33E5-C691-BE8E-2C00FE097418}"/>
              </a:ext>
            </a:extLst>
          </p:cNvPr>
          <p:cNvSpPr/>
          <p:nvPr/>
        </p:nvSpPr>
        <p:spPr bwMode="white">
          <a:xfrm>
            <a:off x="8710476" y="2556529"/>
            <a:ext cx="219047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BF4E56-563F-CB34-8D82-3B8239D0695A}"/>
              </a:ext>
            </a:extLst>
          </p:cNvPr>
          <p:cNvSpPr/>
          <p:nvPr/>
        </p:nvSpPr>
        <p:spPr bwMode="white">
          <a:xfrm>
            <a:off x="3577142" y="3473319"/>
            <a:ext cx="228571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453609-356F-5F6B-5C1C-71704F8CB40A}"/>
              </a:ext>
            </a:extLst>
          </p:cNvPr>
          <p:cNvSpPr/>
          <p:nvPr/>
        </p:nvSpPr>
        <p:spPr bwMode="white">
          <a:xfrm>
            <a:off x="8881904" y="3473319"/>
            <a:ext cx="219047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85F626-E725-1CA7-FF99-8197A36BC1FD}"/>
              </a:ext>
            </a:extLst>
          </p:cNvPr>
          <p:cNvSpPr/>
          <p:nvPr/>
        </p:nvSpPr>
        <p:spPr bwMode="white">
          <a:xfrm>
            <a:off x="9767619" y="3473319"/>
            <a:ext cx="219047" cy="23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16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D73D0-DA60-B19C-38C2-DF8765A974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4C4D30-92A2-7F03-2099-955C8B031089}"/>
              </a:ext>
            </a:extLst>
          </p:cNvPr>
          <p:cNvSpPr/>
          <p:nvPr/>
        </p:nvSpPr>
        <p:spPr bwMode="white">
          <a:xfrm>
            <a:off x="6853334" y="2428229"/>
            <a:ext cx="371428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0557E-23D1-C4AA-7ABD-8644877BA3D5}"/>
              </a:ext>
            </a:extLst>
          </p:cNvPr>
          <p:cNvSpPr/>
          <p:nvPr/>
        </p:nvSpPr>
        <p:spPr bwMode="white">
          <a:xfrm>
            <a:off x="7891428" y="2428229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FBF46-91EF-1478-05FE-42A800594C20}"/>
              </a:ext>
            </a:extLst>
          </p:cNvPr>
          <p:cNvSpPr/>
          <p:nvPr/>
        </p:nvSpPr>
        <p:spPr bwMode="white">
          <a:xfrm>
            <a:off x="8777142" y="2428229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AE9E8F-ADA2-1BC3-186E-188C529DD757}"/>
              </a:ext>
            </a:extLst>
          </p:cNvPr>
          <p:cNvSpPr/>
          <p:nvPr/>
        </p:nvSpPr>
        <p:spPr bwMode="white">
          <a:xfrm>
            <a:off x="2215238" y="5523912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66BA67-00CD-6450-4DE1-1B8DDDDBDFAD}"/>
              </a:ext>
            </a:extLst>
          </p:cNvPr>
          <p:cNvSpPr/>
          <p:nvPr/>
        </p:nvSpPr>
        <p:spPr bwMode="white">
          <a:xfrm>
            <a:off x="3100952" y="5523912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F20F87-7EBE-8CCF-872A-7C252F2B887B}"/>
              </a:ext>
            </a:extLst>
          </p:cNvPr>
          <p:cNvSpPr/>
          <p:nvPr/>
        </p:nvSpPr>
        <p:spPr bwMode="white">
          <a:xfrm>
            <a:off x="4015238" y="5523912"/>
            <a:ext cx="171428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23E8A2-0837-06C7-ACD2-B0B3DF2DA140}"/>
              </a:ext>
            </a:extLst>
          </p:cNvPr>
          <p:cNvSpPr/>
          <p:nvPr/>
        </p:nvSpPr>
        <p:spPr bwMode="white">
          <a:xfrm>
            <a:off x="4881904" y="5523912"/>
            <a:ext cx="209523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AFDF6A-3CA0-A162-A963-CB5C8C03D21A}"/>
              </a:ext>
            </a:extLst>
          </p:cNvPr>
          <p:cNvSpPr/>
          <p:nvPr/>
        </p:nvSpPr>
        <p:spPr bwMode="white">
          <a:xfrm>
            <a:off x="5767619" y="5523912"/>
            <a:ext cx="219047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96907F-D848-B1A0-0FF2-5F2FE807D071}"/>
              </a:ext>
            </a:extLst>
          </p:cNvPr>
          <p:cNvSpPr/>
          <p:nvPr/>
        </p:nvSpPr>
        <p:spPr bwMode="white">
          <a:xfrm>
            <a:off x="6653333" y="5523912"/>
            <a:ext cx="219047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24D470-4083-C940-7405-146B64B202A0}"/>
              </a:ext>
            </a:extLst>
          </p:cNvPr>
          <p:cNvSpPr/>
          <p:nvPr/>
        </p:nvSpPr>
        <p:spPr bwMode="white">
          <a:xfrm>
            <a:off x="7539047" y="5523912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4F2698-7E44-5503-B6A9-07FBAA39AB35}"/>
              </a:ext>
            </a:extLst>
          </p:cNvPr>
          <p:cNvSpPr/>
          <p:nvPr/>
        </p:nvSpPr>
        <p:spPr bwMode="white">
          <a:xfrm>
            <a:off x="8424761" y="5523912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718B42-5D83-50B9-B41C-F1906B77C966}"/>
              </a:ext>
            </a:extLst>
          </p:cNvPr>
          <p:cNvSpPr/>
          <p:nvPr/>
        </p:nvSpPr>
        <p:spPr bwMode="white">
          <a:xfrm>
            <a:off x="9320000" y="5523912"/>
            <a:ext cx="219047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061A2D-A3F8-7661-A8AD-2C5EB5EDBC29}"/>
              </a:ext>
            </a:extLst>
          </p:cNvPr>
          <p:cNvSpPr/>
          <p:nvPr/>
        </p:nvSpPr>
        <p:spPr bwMode="white">
          <a:xfrm>
            <a:off x="10205714" y="5523912"/>
            <a:ext cx="209523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23886" y="2393627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061A2D-A3F8-7661-A8AD-2C5EB5EDBC29}"/>
              </a:ext>
            </a:extLst>
          </p:cNvPr>
          <p:cNvSpPr/>
          <p:nvPr/>
        </p:nvSpPr>
        <p:spPr bwMode="white">
          <a:xfrm>
            <a:off x="10437042" y="3789040"/>
            <a:ext cx="134759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42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