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BFB7A-C2B4-E115-9195-D3033C54F3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36681"/>
          <a:stretch/>
        </p:blipFill>
        <p:spPr>
          <a:xfrm>
            <a:off x="2495600" y="2772215"/>
            <a:ext cx="7272808" cy="105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3BEBE-49B0-E647-FFDB-6FDDEFCF3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3448"/>
          <a:stretch/>
        </p:blipFill>
        <p:spPr>
          <a:xfrm>
            <a:off x="2135560" y="1484784"/>
            <a:ext cx="3888432" cy="20789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56035" r="862"/>
          <a:stretch/>
        </p:blipFill>
        <p:spPr>
          <a:xfrm>
            <a:off x="6816080" y="1484784"/>
            <a:ext cx="3600400" cy="207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2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9F3AF-CDA8-E57C-56D0-A38BA30BB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699C1F-1E6D-16AB-D221-9341AFCE124B}"/>
              </a:ext>
            </a:extLst>
          </p:cNvPr>
          <p:cNvSpPr/>
          <p:nvPr/>
        </p:nvSpPr>
        <p:spPr bwMode="white">
          <a:xfrm>
            <a:off x="3062857" y="3152881"/>
            <a:ext cx="140952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E03D7-8060-09B1-1AC2-ECA340CA392F}"/>
              </a:ext>
            </a:extLst>
          </p:cNvPr>
          <p:cNvSpPr/>
          <p:nvPr/>
        </p:nvSpPr>
        <p:spPr bwMode="white">
          <a:xfrm>
            <a:off x="5777142" y="3152881"/>
            <a:ext cx="1742857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B43973-1554-8959-DE56-26A397C431C1}"/>
              </a:ext>
            </a:extLst>
          </p:cNvPr>
          <p:cNvSpPr/>
          <p:nvPr/>
        </p:nvSpPr>
        <p:spPr bwMode="white">
          <a:xfrm>
            <a:off x="3062857" y="3886554"/>
            <a:ext cx="1066666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9D643C-14D0-343D-9F5D-A22B8CF18F74}"/>
              </a:ext>
            </a:extLst>
          </p:cNvPr>
          <p:cNvSpPr/>
          <p:nvPr/>
        </p:nvSpPr>
        <p:spPr bwMode="white">
          <a:xfrm>
            <a:off x="5443809" y="3886554"/>
            <a:ext cx="1057142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C2EA0-0377-F358-E304-CEE01ECCA334}"/>
              </a:ext>
            </a:extLst>
          </p:cNvPr>
          <p:cNvSpPr/>
          <p:nvPr/>
        </p:nvSpPr>
        <p:spPr bwMode="white">
          <a:xfrm>
            <a:off x="7815238" y="3886554"/>
            <a:ext cx="1057141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9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49BA7-3742-A4BF-A30E-5C416AD88B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DA7DC-78A8-AA2B-CB22-DBFFCE39CB5B}"/>
              </a:ext>
            </a:extLst>
          </p:cNvPr>
          <p:cNvSpPr/>
          <p:nvPr/>
        </p:nvSpPr>
        <p:spPr bwMode="white">
          <a:xfrm>
            <a:off x="6091428" y="1743071"/>
            <a:ext cx="704761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C7B14-C14E-52B4-2566-205977FCD8EC}"/>
              </a:ext>
            </a:extLst>
          </p:cNvPr>
          <p:cNvSpPr/>
          <p:nvPr/>
        </p:nvSpPr>
        <p:spPr bwMode="white">
          <a:xfrm>
            <a:off x="4891428" y="2477035"/>
            <a:ext cx="723809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5E9B08-4115-7FCC-FBA0-614F6B4D079E}"/>
              </a:ext>
            </a:extLst>
          </p:cNvPr>
          <p:cNvSpPr/>
          <p:nvPr/>
        </p:nvSpPr>
        <p:spPr bwMode="white">
          <a:xfrm>
            <a:off x="6586666" y="2477035"/>
            <a:ext cx="723809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712A12-C2EB-DE58-ECB0-D7C8FCDBC201}"/>
              </a:ext>
            </a:extLst>
          </p:cNvPr>
          <p:cNvSpPr/>
          <p:nvPr/>
        </p:nvSpPr>
        <p:spPr bwMode="white">
          <a:xfrm>
            <a:off x="8281904" y="2477035"/>
            <a:ext cx="723809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DBE6A8-49DF-7858-F2FD-A9E00798638C}"/>
              </a:ext>
            </a:extLst>
          </p:cNvPr>
          <p:cNvSpPr/>
          <p:nvPr/>
        </p:nvSpPr>
        <p:spPr bwMode="white">
          <a:xfrm>
            <a:off x="6443809" y="3210999"/>
            <a:ext cx="704761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300236-9725-521E-668B-E913745C7472}"/>
              </a:ext>
            </a:extLst>
          </p:cNvPr>
          <p:cNvSpPr/>
          <p:nvPr/>
        </p:nvSpPr>
        <p:spPr bwMode="white">
          <a:xfrm>
            <a:off x="4891428" y="3944964"/>
            <a:ext cx="1400000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FF6D33-C7AB-0CC6-780F-213CF0833F4E}"/>
              </a:ext>
            </a:extLst>
          </p:cNvPr>
          <p:cNvSpPr/>
          <p:nvPr/>
        </p:nvSpPr>
        <p:spPr bwMode="white">
          <a:xfrm>
            <a:off x="7262857" y="3944964"/>
            <a:ext cx="723809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38CD3-9A50-7163-75D6-E62DC6CFD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08E0D-49A9-7E6D-C5D7-BDCB8198A9CE}"/>
              </a:ext>
            </a:extLst>
          </p:cNvPr>
          <p:cNvSpPr/>
          <p:nvPr/>
        </p:nvSpPr>
        <p:spPr bwMode="white">
          <a:xfrm>
            <a:off x="2062857" y="4146656"/>
            <a:ext cx="714285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471CC-F48D-E66E-54F3-3D2CEAD692C5}"/>
              </a:ext>
            </a:extLst>
          </p:cNvPr>
          <p:cNvSpPr/>
          <p:nvPr/>
        </p:nvSpPr>
        <p:spPr bwMode="white">
          <a:xfrm>
            <a:off x="4672380" y="4146656"/>
            <a:ext cx="723809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32CDF6-429E-70E0-3564-4941609F7B97}"/>
              </a:ext>
            </a:extLst>
          </p:cNvPr>
          <p:cNvSpPr/>
          <p:nvPr/>
        </p:nvSpPr>
        <p:spPr bwMode="white">
          <a:xfrm>
            <a:off x="7281904" y="4146656"/>
            <a:ext cx="723810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9AEAE1-1815-EB73-EAF5-521E59F84A63}"/>
              </a:ext>
            </a:extLst>
          </p:cNvPr>
          <p:cNvSpPr/>
          <p:nvPr/>
        </p:nvSpPr>
        <p:spPr bwMode="white">
          <a:xfrm>
            <a:off x="9891428" y="4146656"/>
            <a:ext cx="714285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