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D1F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91F8A-C0A9-ADDF-2E51-308EF7DE98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29" b="31818"/>
          <a:stretch/>
        </p:blipFill>
        <p:spPr>
          <a:xfrm>
            <a:off x="2439434" y="2636912"/>
            <a:ext cx="7313132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99B2E-F384-6E27-66A0-AD98513B01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7641D3-58E1-524B-67C5-CE767BDF2E65}"/>
              </a:ext>
            </a:extLst>
          </p:cNvPr>
          <p:cNvSpPr/>
          <p:nvPr/>
        </p:nvSpPr>
        <p:spPr bwMode="white">
          <a:xfrm>
            <a:off x="6491428" y="4438063"/>
            <a:ext cx="333333" cy="3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EA436C-C6E4-73CC-E52D-54547E28EEDF}"/>
              </a:ext>
            </a:extLst>
          </p:cNvPr>
          <p:cNvSpPr/>
          <p:nvPr/>
        </p:nvSpPr>
        <p:spPr bwMode="white">
          <a:xfrm>
            <a:off x="3215680" y="5142931"/>
            <a:ext cx="405341" cy="33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1E05E5-1F74-428B-CE15-5301A55F2495}"/>
              </a:ext>
            </a:extLst>
          </p:cNvPr>
          <p:cNvSpPr/>
          <p:nvPr/>
        </p:nvSpPr>
        <p:spPr bwMode="white">
          <a:xfrm>
            <a:off x="10300952" y="5142931"/>
            <a:ext cx="333333" cy="3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48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1" y="881014"/>
            <a:ext cx="10498257" cy="334626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871864" y="2708920"/>
            <a:ext cx="5328592" cy="72008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495600" y="2708920"/>
            <a:ext cx="5112568" cy="792088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680777" y="2708920"/>
            <a:ext cx="2519679" cy="792088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79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00080"/>
            <a:ext cx="10513168" cy="2718332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5015880" y="2420888"/>
            <a:ext cx="2016224" cy="936104"/>
          </a:xfrm>
          <a:prstGeom prst="roundRect">
            <a:avLst/>
          </a:prstGeom>
          <a:noFill/>
          <a:ln>
            <a:solidFill>
              <a:srgbClr val="55D1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8112224" y="2371047"/>
            <a:ext cx="2704785" cy="1016337"/>
          </a:xfrm>
          <a:custGeom>
            <a:avLst/>
            <a:gdLst>
              <a:gd name="connsiteX0" fmla="*/ 216572 w 2803981"/>
              <a:gd name="connsiteY0" fmla="*/ 76589 h 1016337"/>
              <a:gd name="connsiteX1" fmla="*/ 2544136 w 2803981"/>
              <a:gd name="connsiteY1" fmla="*/ 85826 h 1016337"/>
              <a:gd name="connsiteX2" fmla="*/ 2738099 w 2803981"/>
              <a:gd name="connsiteY2" fmla="*/ 436808 h 1016337"/>
              <a:gd name="connsiteX3" fmla="*/ 2461008 w 2803981"/>
              <a:gd name="connsiteY3" fmla="*/ 529171 h 1016337"/>
              <a:gd name="connsiteX4" fmla="*/ 2211627 w 2803981"/>
              <a:gd name="connsiteY4" fmla="*/ 575353 h 1016337"/>
              <a:gd name="connsiteX5" fmla="*/ 2211627 w 2803981"/>
              <a:gd name="connsiteY5" fmla="*/ 852444 h 1016337"/>
              <a:gd name="connsiteX6" fmla="*/ 2073081 w 2803981"/>
              <a:gd name="connsiteY6" fmla="*/ 926335 h 1016337"/>
              <a:gd name="connsiteX7" fmla="*/ 1823699 w 2803981"/>
              <a:gd name="connsiteY7" fmla="*/ 944808 h 1016337"/>
              <a:gd name="connsiteX8" fmla="*/ 281227 w 2803981"/>
              <a:gd name="connsiteY8" fmla="*/ 954044 h 1016337"/>
              <a:gd name="connsiteX9" fmla="*/ 216572 w 2803981"/>
              <a:gd name="connsiteY9" fmla="*/ 76589 h 101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03981" h="1016337">
                <a:moveTo>
                  <a:pt x="216572" y="76589"/>
                </a:moveTo>
                <a:cubicBezTo>
                  <a:pt x="593723" y="-68114"/>
                  <a:pt x="2123882" y="25789"/>
                  <a:pt x="2544136" y="85826"/>
                </a:cubicBezTo>
                <a:cubicBezTo>
                  <a:pt x="2964391" y="145863"/>
                  <a:pt x="2751954" y="362917"/>
                  <a:pt x="2738099" y="436808"/>
                </a:cubicBezTo>
                <a:cubicBezTo>
                  <a:pt x="2724244" y="510699"/>
                  <a:pt x="2548753" y="506080"/>
                  <a:pt x="2461008" y="529171"/>
                </a:cubicBezTo>
                <a:cubicBezTo>
                  <a:pt x="2373263" y="552262"/>
                  <a:pt x="2253191" y="521474"/>
                  <a:pt x="2211627" y="575353"/>
                </a:cubicBezTo>
                <a:cubicBezTo>
                  <a:pt x="2170064" y="629232"/>
                  <a:pt x="2234718" y="793947"/>
                  <a:pt x="2211627" y="852444"/>
                </a:cubicBezTo>
                <a:cubicBezTo>
                  <a:pt x="2188536" y="910941"/>
                  <a:pt x="2137736" y="910941"/>
                  <a:pt x="2073081" y="926335"/>
                </a:cubicBezTo>
                <a:cubicBezTo>
                  <a:pt x="2008426" y="941729"/>
                  <a:pt x="1823699" y="944808"/>
                  <a:pt x="1823699" y="944808"/>
                </a:cubicBezTo>
                <a:cubicBezTo>
                  <a:pt x="1525057" y="949426"/>
                  <a:pt x="546003" y="1097208"/>
                  <a:pt x="281227" y="954044"/>
                </a:cubicBezTo>
                <a:cubicBezTo>
                  <a:pt x="16451" y="810880"/>
                  <a:pt x="-160579" y="221292"/>
                  <a:pt x="216572" y="76589"/>
                </a:cubicBezTo>
                <a:close/>
              </a:path>
            </a:pathLst>
          </a:custGeom>
          <a:noFill/>
          <a:ln>
            <a:solidFill>
              <a:srgbClr val="55D1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5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DF32B-7EAB-3C71-4568-CF5F810890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72"/>
          <a:stretch/>
        </p:blipFill>
        <p:spPr>
          <a:xfrm>
            <a:off x="720000" y="827999"/>
            <a:ext cx="10800000" cy="137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3551" y="2071687"/>
            <a:ext cx="3660561" cy="24547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80" y="2461878"/>
            <a:ext cx="3816424" cy="164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89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2024-08-12T06:27:19Z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