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95"/>
          <a:stretch>
            <a:fillRect/>
          </a:stretch>
        </p:blipFill>
        <p:spPr>
          <a:xfrm>
            <a:off x="2495550" y="2925445"/>
            <a:ext cx="7132955" cy="1275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34285" y="3354748"/>
            <a:ext cx="238095" cy="257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9523" y="3354748"/>
            <a:ext cx="238095" cy="257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5238" y="3354748"/>
            <a:ext cx="390476" cy="257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309235" y="3354705"/>
            <a:ext cx="383540" cy="351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0" grpId="0" bldLvl="0" animBg="1"/>
      <p:bldP spid="2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5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1428" y="3564436"/>
            <a:ext cx="238095" cy="26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6666" y="3669316"/>
            <a:ext cx="342857" cy="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6666" y="3564436"/>
            <a:ext cx="257142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91428" y="3669316"/>
            <a:ext cx="333333" cy="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91428" y="3564436"/>
            <a:ext cx="228571" cy="26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34285" y="3564436"/>
            <a:ext cx="228571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9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67619" y="5230070"/>
            <a:ext cx="228571" cy="25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333" y="5230070"/>
            <a:ext cx="238095" cy="25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58095" y="5230070"/>
            <a:ext cx="228572" cy="25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34285" y="5230070"/>
            <a:ext cx="390476" cy="25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087620" y="5229860"/>
            <a:ext cx="288290" cy="2863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169025" y="5229225"/>
            <a:ext cx="322580" cy="3282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0" grpId="0" bldLvl="0" animBg="1"/>
      <p:bldP spid="20" grpId="1" animBg="1"/>
      <p:bldP spid="2" grpId="0" bldLvl="0" animBg="1"/>
      <p:bldP spid="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3333" y="980576"/>
            <a:ext cx="409523" cy="34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72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0952" y="1809058"/>
            <a:ext cx="238095" cy="26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4285" y="1809058"/>
            <a:ext cx="238095" cy="26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7619" y="1809058"/>
            <a:ext cx="238095" cy="26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15238" y="1818583"/>
            <a:ext cx="228572" cy="2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9523" y="2685344"/>
            <a:ext cx="161904" cy="2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24761" y="2685344"/>
            <a:ext cx="238095" cy="2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67619" y="2685344"/>
            <a:ext cx="238095" cy="2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43809" y="2685344"/>
            <a:ext cx="238095" cy="2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10476" y="3552106"/>
            <a:ext cx="228571" cy="2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53333" y="3552106"/>
            <a:ext cx="400000" cy="2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67619" y="3552106"/>
            <a:ext cx="238095" cy="2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34285" y="3552106"/>
            <a:ext cx="257142" cy="2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10476" y="5409452"/>
            <a:ext cx="219047" cy="2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443809" y="5409452"/>
            <a:ext cx="209523" cy="2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786666" y="5409452"/>
            <a:ext cx="219047" cy="2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29523" y="6161915"/>
            <a:ext cx="219047" cy="2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862857" y="6161915"/>
            <a:ext cx="219047" cy="2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205714" y="6161915"/>
            <a:ext cx="219047" cy="2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8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2209624"/>
            <a:ext cx="2180952" cy="30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1904" y="2219153"/>
            <a:ext cx="238095" cy="266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2857" y="3076714"/>
            <a:ext cx="1828571" cy="2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1904" y="3095771"/>
            <a:ext cx="238095" cy="25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4285" y="3943803"/>
            <a:ext cx="2161904" cy="30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81904" y="3953332"/>
            <a:ext cx="238095" cy="266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5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43809" y="2238423"/>
            <a:ext cx="390476" cy="26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8095" y="2238423"/>
            <a:ext cx="257142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4761" y="2238423"/>
            <a:ext cx="238095" cy="26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1904" y="2238423"/>
            <a:ext cx="238095" cy="26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39047" y="2238423"/>
            <a:ext cx="238095" cy="26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2380" y="3505900"/>
            <a:ext cx="238095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29523" y="3505900"/>
            <a:ext cx="238095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86666" y="3505900"/>
            <a:ext cx="247619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53333" y="3505900"/>
            <a:ext cx="228571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10476" y="3505900"/>
            <a:ext cx="238094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14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15238" y="1837650"/>
            <a:ext cx="40000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2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58095" y="1037595"/>
            <a:ext cx="409523" cy="3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7142" y="3390790"/>
            <a:ext cx="409523" cy="3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2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3682996"/>
            <a:ext cx="247619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0000" y="3682996"/>
            <a:ext cx="238095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3333" y="3682996"/>
            <a:ext cx="238095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86666" y="3682996"/>
            <a:ext cx="390476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86666" y="3682996"/>
            <a:ext cx="228572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29523" y="3682996"/>
            <a:ext cx="238095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8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3201946"/>
            <a:ext cx="238095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8095" y="3201946"/>
            <a:ext cx="238095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53333" y="3201946"/>
            <a:ext cx="228571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96190" y="3201946"/>
            <a:ext cx="238095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2857" y="3201946"/>
            <a:ext cx="400000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24761" y="3201946"/>
            <a:ext cx="247619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29523" y="3201946"/>
            <a:ext cx="228572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62857" y="3201946"/>
            <a:ext cx="247619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91428" y="5890514"/>
            <a:ext cx="257142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96190" y="5890514"/>
            <a:ext cx="238095" cy="26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91428" y="5890514"/>
            <a:ext cx="228571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424761" y="5890514"/>
            <a:ext cx="238095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737995" y="3182620"/>
            <a:ext cx="383540" cy="351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832735" y="3201670"/>
            <a:ext cx="383540" cy="351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392035" y="3182620"/>
            <a:ext cx="383540" cy="351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509000" y="3182620"/>
            <a:ext cx="383540" cy="351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759325" y="5877560"/>
            <a:ext cx="383540" cy="351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871210" y="5890260"/>
            <a:ext cx="383540" cy="351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9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05714" y="3542336"/>
            <a:ext cx="238095" cy="25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1428" y="3542336"/>
            <a:ext cx="257142" cy="25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3809" y="3542336"/>
            <a:ext cx="228571" cy="25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655820" y="3500755"/>
            <a:ext cx="383540" cy="351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0" grpId="0" bldLvl="0" animBg="1"/>
      <p:bldP spid="20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64</cp:revision>
  <dcterms:created xsi:type="dcterms:W3CDTF">2015-09-16T06:44:00Z</dcterms:created>
  <dcterms:modified xsi:type="dcterms:W3CDTF">2024-08-12T13:43:05Z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