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2495550" y="2853055"/>
            <a:ext cx="7232650" cy="169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462440"/>
            <a:ext cx="628571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3462440"/>
            <a:ext cx="780952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3809" y="3462440"/>
            <a:ext cx="942857" cy="3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3462440"/>
            <a:ext cx="933333" cy="3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1412875"/>
            <a:ext cx="9582150" cy="41224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9"/>
          <a:stretch>
            <a:fillRect/>
          </a:stretch>
        </p:blipFill>
        <p:spPr>
          <a:xfrm>
            <a:off x="720090" y="828040"/>
            <a:ext cx="10800080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12" name="直接连接符 11"/>
          <p:cNvCxnSpPr/>
          <p:nvPr/>
        </p:nvCxnSpPr>
        <p:spPr>
          <a:xfrm flipH="1" flipV="1">
            <a:off x="2927583" y="3068965"/>
            <a:ext cx="2160270" cy="7200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5303753" y="3068965"/>
            <a:ext cx="4248785" cy="7200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999973" y="3068965"/>
            <a:ext cx="4464050" cy="7200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392268" y="3068965"/>
            <a:ext cx="2447925" cy="720090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333" y="3773940"/>
            <a:ext cx="95238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3773940"/>
            <a:ext cx="942857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3773940"/>
            <a:ext cx="942857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3773940"/>
            <a:ext cx="95238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8095" y="3218586"/>
            <a:ext cx="352380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