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B9CC5-8D52-28A2-3B66-6C50F6DAEE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39187"/>
          <a:stretch/>
        </p:blipFill>
        <p:spPr>
          <a:xfrm>
            <a:off x="3287687" y="2636912"/>
            <a:ext cx="5798765" cy="136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908720"/>
            <a:ext cx="8688367" cy="33469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1412777"/>
            <a:ext cx="6055102" cy="284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63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15ECF-3808-640D-88B6-D70C5C3300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7D11AB-921D-946E-4C28-B631F335C196}"/>
              </a:ext>
            </a:extLst>
          </p:cNvPr>
          <p:cNvSpPr/>
          <p:nvPr/>
        </p:nvSpPr>
        <p:spPr bwMode="white">
          <a:xfrm>
            <a:off x="1920000" y="2296261"/>
            <a:ext cx="1180952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705F3B-D691-859F-6250-DC16144A72A2}"/>
              </a:ext>
            </a:extLst>
          </p:cNvPr>
          <p:cNvSpPr/>
          <p:nvPr/>
        </p:nvSpPr>
        <p:spPr bwMode="white">
          <a:xfrm>
            <a:off x="4234285" y="2286727"/>
            <a:ext cx="1714285" cy="29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28E868-BC71-C052-62E6-7D63EEA0D126}"/>
              </a:ext>
            </a:extLst>
          </p:cNvPr>
          <p:cNvSpPr/>
          <p:nvPr/>
        </p:nvSpPr>
        <p:spPr bwMode="white">
          <a:xfrm>
            <a:off x="6653333" y="2296261"/>
            <a:ext cx="771428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977007-3333-0AEB-A8A9-ACDDB21BBD24}"/>
              </a:ext>
            </a:extLst>
          </p:cNvPr>
          <p:cNvSpPr/>
          <p:nvPr/>
        </p:nvSpPr>
        <p:spPr bwMode="white">
          <a:xfrm>
            <a:off x="9015238" y="2286727"/>
            <a:ext cx="1466666" cy="29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3" y="2780928"/>
            <a:ext cx="864095" cy="6665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780928"/>
            <a:ext cx="864095" cy="66658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780928"/>
            <a:ext cx="864095" cy="66658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2780928"/>
            <a:ext cx="864095" cy="6665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4167" y="4196812"/>
            <a:ext cx="1495729" cy="45632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1944" y="4245989"/>
            <a:ext cx="1512168" cy="4442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0140" y="4200817"/>
            <a:ext cx="1702846" cy="45231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5756" y="4245989"/>
            <a:ext cx="1512168" cy="44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57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9430F-7796-BC66-54EB-8B047433AB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16667"/>
          <a:stretch/>
        </p:blipFill>
        <p:spPr>
          <a:xfrm>
            <a:off x="6023992" y="1628800"/>
            <a:ext cx="720080" cy="6665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16667"/>
          <a:stretch/>
        </p:blipFill>
        <p:spPr>
          <a:xfrm>
            <a:off x="7896200" y="1628800"/>
            <a:ext cx="720080" cy="6665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16667"/>
          <a:stretch/>
        </p:blipFill>
        <p:spPr>
          <a:xfrm>
            <a:off x="9840416" y="1628800"/>
            <a:ext cx="720080" cy="6665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16667"/>
          <a:stretch/>
        </p:blipFill>
        <p:spPr>
          <a:xfrm>
            <a:off x="6312023" y="2708920"/>
            <a:ext cx="777865" cy="7200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r="16667"/>
          <a:stretch/>
        </p:blipFill>
        <p:spPr>
          <a:xfrm>
            <a:off x="8128553" y="2708920"/>
            <a:ext cx="777865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0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40A97-DF78-38D3-DDBD-94E5F6EA86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F8CD72-D241-C6E9-3834-BDB41826A649}"/>
              </a:ext>
            </a:extLst>
          </p:cNvPr>
          <p:cNvSpPr/>
          <p:nvPr/>
        </p:nvSpPr>
        <p:spPr bwMode="white">
          <a:xfrm>
            <a:off x="2729523" y="3802044"/>
            <a:ext cx="209523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419FF-6078-8863-674B-97CFF4280BD9}"/>
              </a:ext>
            </a:extLst>
          </p:cNvPr>
          <p:cNvSpPr/>
          <p:nvPr/>
        </p:nvSpPr>
        <p:spPr bwMode="white">
          <a:xfrm>
            <a:off x="6605714" y="3802044"/>
            <a:ext cx="190476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731F61-2415-05F8-B7D0-DAB452C02CF5}"/>
              </a:ext>
            </a:extLst>
          </p:cNvPr>
          <p:cNvSpPr/>
          <p:nvPr/>
        </p:nvSpPr>
        <p:spPr bwMode="white">
          <a:xfrm>
            <a:off x="10005714" y="3802044"/>
            <a:ext cx="219047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E9F2FB-C3CB-E376-9561-CEAEF90F3EB9}"/>
              </a:ext>
            </a:extLst>
          </p:cNvPr>
          <p:cNvSpPr/>
          <p:nvPr/>
        </p:nvSpPr>
        <p:spPr bwMode="white">
          <a:xfrm>
            <a:off x="3062857" y="4326315"/>
            <a:ext cx="219047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9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2024-08-12T07:10:45Z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