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B0B018EC-4292-D79D-C266-FCF2B0A967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01707"/>
            <a:ext cx="10800000" cy="3054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16CFD-9588-6D46-4985-8A26638585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8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B36C1-BE51-55D9-360C-99B438AB6C39}"/>
              </a:ext>
            </a:extLst>
          </p:cNvPr>
          <p:cNvSpPr/>
          <p:nvPr/>
        </p:nvSpPr>
        <p:spPr bwMode="white">
          <a:xfrm>
            <a:off x="1729523" y="3642912"/>
            <a:ext cx="390476" cy="3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345346-78DA-3BAA-36FD-36345EDA4614}"/>
              </a:ext>
            </a:extLst>
          </p:cNvPr>
          <p:cNvSpPr/>
          <p:nvPr/>
        </p:nvSpPr>
        <p:spPr bwMode="white">
          <a:xfrm>
            <a:off x="3739047" y="3633370"/>
            <a:ext cx="400000" cy="34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673A0-9763-E9AD-679E-84CC5E8DEDCA}"/>
              </a:ext>
            </a:extLst>
          </p:cNvPr>
          <p:cNvSpPr/>
          <p:nvPr/>
        </p:nvSpPr>
        <p:spPr bwMode="white">
          <a:xfrm>
            <a:off x="6805714" y="3642912"/>
            <a:ext cx="400000" cy="3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2CDECD-0601-E2BB-15F0-ADE2094790B4}"/>
              </a:ext>
            </a:extLst>
          </p:cNvPr>
          <p:cNvSpPr/>
          <p:nvPr/>
        </p:nvSpPr>
        <p:spPr bwMode="white">
          <a:xfrm>
            <a:off x="8034285" y="3633370"/>
            <a:ext cx="400000" cy="34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4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2B5EB-2C27-A3C9-2DBF-E946417277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E8FE5F-FD91-1153-17E0-EFC57F67BD41}"/>
              </a:ext>
            </a:extLst>
          </p:cNvPr>
          <p:cNvSpPr/>
          <p:nvPr/>
        </p:nvSpPr>
        <p:spPr bwMode="white">
          <a:xfrm>
            <a:off x="2958095" y="2381014"/>
            <a:ext cx="400000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4A165E-4681-22D4-5812-4274815C2B53}"/>
              </a:ext>
            </a:extLst>
          </p:cNvPr>
          <p:cNvSpPr/>
          <p:nvPr/>
        </p:nvSpPr>
        <p:spPr bwMode="white">
          <a:xfrm>
            <a:off x="4691428" y="2381014"/>
            <a:ext cx="400000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EB1FFF-F1DB-E7FC-97D8-16EC7FB34A3C}"/>
              </a:ext>
            </a:extLst>
          </p:cNvPr>
          <p:cNvSpPr/>
          <p:nvPr/>
        </p:nvSpPr>
        <p:spPr bwMode="white">
          <a:xfrm>
            <a:off x="1158095" y="4934439"/>
            <a:ext cx="400000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0E9D7F-2DE8-927D-C2B2-62FE639B2996}"/>
              </a:ext>
            </a:extLst>
          </p:cNvPr>
          <p:cNvSpPr/>
          <p:nvPr/>
        </p:nvSpPr>
        <p:spPr bwMode="white">
          <a:xfrm>
            <a:off x="3710476" y="4943967"/>
            <a:ext cx="400000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59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5CB93-3FEB-1818-C7C0-DF9725802F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6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7A71B9-297C-14BB-BC53-87403E5ADF94}"/>
              </a:ext>
            </a:extLst>
          </p:cNvPr>
          <p:cNvSpPr/>
          <p:nvPr/>
        </p:nvSpPr>
        <p:spPr bwMode="white">
          <a:xfrm>
            <a:off x="8948571" y="2019118"/>
            <a:ext cx="399999" cy="33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715580-4BCF-3457-DEED-7ADFFDA32989}"/>
              </a:ext>
            </a:extLst>
          </p:cNvPr>
          <p:cNvSpPr/>
          <p:nvPr/>
        </p:nvSpPr>
        <p:spPr bwMode="white">
          <a:xfrm>
            <a:off x="4091428" y="5211317"/>
            <a:ext cx="361904" cy="27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DEF0D6-9CD8-8D88-2122-46B140FA293A}"/>
              </a:ext>
            </a:extLst>
          </p:cNvPr>
          <p:cNvSpPr/>
          <p:nvPr/>
        </p:nvSpPr>
        <p:spPr bwMode="white">
          <a:xfrm>
            <a:off x="5958095" y="5173201"/>
            <a:ext cx="400000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2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2024-08-11T13:34:06Z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