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7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88"/>
          <a:stretch>
            <a:fillRect/>
          </a:stretch>
        </p:blipFill>
        <p:spPr>
          <a:xfrm>
            <a:off x="2495550" y="2997200"/>
            <a:ext cx="7261860" cy="128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9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546628"/>
            <a:ext cx="238095" cy="2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2642108"/>
            <a:ext cx="342857" cy="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8095" y="2537080"/>
            <a:ext cx="238095" cy="26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0952" y="2537080"/>
            <a:ext cx="228571" cy="2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5780" y="2473325"/>
            <a:ext cx="36766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4495" y="2472690"/>
            <a:ext cx="25717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67470" y="2506345"/>
            <a:ext cx="24765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463790" y="2506980"/>
            <a:ext cx="292100" cy="2876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2" grpId="0" bldLvl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3317135"/>
            <a:ext cx="228571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9523" y="3317135"/>
            <a:ext cx="238095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1428" y="3317135"/>
            <a:ext cx="228571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3333" y="3317135"/>
            <a:ext cx="161904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5714" y="3317135"/>
            <a:ext cx="171428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20000" y="3317135"/>
            <a:ext cx="238094" cy="2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8095" y="4802494"/>
            <a:ext cx="257142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4802494"/>
            <a:ext cx="238095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761" y="4802494"/>
            <a:ext cx="161904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880100" y="4772025"/>
            <a:ext cx="360045" cy="2876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5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260" y="2493604"/>
            <a:ext cx="10800000" cy="268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1353131"/>
            <a:ext cx="1285714" cy="25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10476" y="1353131"/>
            <a:ext cx="1304761" cy="25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1428" y="2164700"/>
            <a:ext cx="228571" cy="25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1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2602185"/>
            <a:ext cx="161904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2602185"/>
            <a:ext cx="238095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809" y="2602185"/>
            <a:ext cx="238095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39047" y="2602185"/>
            <a:ext cx="228571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2857" y="3422508"/>
            <a:ext cx="228571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48571" y="3422508"/>
            <a:ext cx="238095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34285" y="3422508"/>
            <a:ext cx="257141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29523" y="3422508"/>
            <a:ext cx="238095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2857" y="4242831"/>
            <a:ext cx="228571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48571" y="4252370"/>
            <a:ext cx="238095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62857" y="4252370"/>
            <a:ext cx="161904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58095" y="4252370"/>
            <a:ext cx="161904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05755" y="2066290"/>
            <a:ext cx="333375" cy="9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91360" y="1935480"/>
            <a:ext cx="335915" cy="3829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57070" y="2925445"/>
            <a:ext cx="370205" cy="3321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829040" y="1935480"/>
            <a:ext cx="335915" cy="3829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794750" y="2925445"/>
            <a:ext cx="370205" cy="3321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375910" y="2925445"/>
            <a:ext cx="370205" cy="3321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418590" y="4869180"/>
            <a:ext cx="370205" cy="3321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256270" y="4869180"/>
            <a:ext cx="370205" cy="3321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37430" y="4869180"/>
            <a:ext cx="370205" cy="3321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438910" y="5805805"/>
            <a:ext cx="370205" cy="3321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276590" y="5805805"/>
            <a:ext cx="370205" cy="3321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57750" y="5805805"/>
            <a:ext cx="370205" cy="3321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3" grpId="1" animBg="1"/>
      <p:bldP spid="2" grpId="0" bldLvl="0" animBg="1"/>
      <p:bldP spid="2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0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489496"/>
            <a:ext cx="238095" cy="26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0476" y="2489496"/>
            <a:ext cx="247619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428" y="2489496"/>
            <a:ext cx="257141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333" y="3578064"/>
            <a:ext cx="238095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3333" y="3578064"/>
            <a:ext cx="228571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0952" y="3578064"/>
            <a:ext cx="228571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8571" y="1734097"/>
            <a:ext cx="409523" cy="34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6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6190" y="904324"/>
            <a:ext cx="400000" cy="34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857" y="990010"/>
            <a:ext cx="400000" cy="343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333" y="2743546"/>
            <a:ext cx="400000" cy="343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0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1895550"/>
            <a:ext cx="228571" cy="25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7142" y="1895550"/>
            <a:ext cx="228571" cy="25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5540" y="3487420"/>
            <a:ext cx="30092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1255" y="3458845"/>
            <a:ext cx="259588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3949438"/>
            <a:ext cx="257142" cy="2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9523" y="3949438"/>
            <a:ext cx="161904" cy="2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3809" y="3949438"/>
            <a:ext cx="238095" cy="2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4285" y="3949438"/>
            <a:ext cx="238095" cy="2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7142" y="3949438"/>
            <a:ext cx="228571" cy="2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0000" y="3949438"/>
            <a:ext cx="228571" cy="2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2024-08-12T13:40:30Z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